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5" r:id="rId5"/>
    <p:sldId id="261"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278"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pPr/>
              <a:t>7/16/2021</a:t>
            </a:fld>
            <a:endParaRPr lang="en-US" dirty="0"/>
          </a:p>
        </p:txBody>
      </p:sp>
      <p:sp>
        <p:nvSpPr>
          <p:cNvPr id="4" name="Footer Placeholder 3">
            <a:extLst>
              <a:ext uri="{FF2B5EF4-FFF2-40B4-BE49-F238E27FC236}">
                <a16:creationId xmlns:a16="http://schemas.microsoft.com/office/drawing/2014/main" xmlns=""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pPr/>
              <a:t>‹#›</a:t>
            </a:fld>
            <a:endParaRPr lang="en-US" dirty="0"/>
          </a:p>
        </p:txBody>
      </p:sp>
    </p:spTree>
    <p:extLst>
      <p:ext uri="{BB962C8B-B14F-4D97-AF65-F5344CB8AC3E}">
        <p14:creationId xmlns:p14="http://schemas.microsoft.com/office/powerpoint/2010/main" xmlns=""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pPr/>
              <a:t>7/16/2021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pPr/>
              <a:t>‹#›</a:t>
            </a:fld>
            <a:endParaRPr lang="en-US" noProof="0" dirty="0"/>
          </a:p>
        </p:txBody>
      </p:sp>
    </p:spTree>
    <p:extLst>
      <p:ext uri="{BB962C8B-B14F-4D97-AF65-F5344CB8AC3E}">
        <p14:creationId xmlns:p14="http://schemas.microsoft.com/office/powerpoint/2010/main" xmlns=""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pPr/>
              <a:t>1</a:t>
            </a:fld>
            <a:endParaRPr lang="en-US"/>
          </a:p>
        </p:txBody>
      </p:sp>
    </p:spTree>
    <p:extLst>
      <p:ext uri="{BB962C8B-B14F-4D97-AF65-F5344CB8AC3E}">
        <p14:creationId xmlns:p14="http://schemas.microsoft.com/office/powerpoint/2010/main" xmlns=""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2</a:t>
            </a:fld>
            <a:endParaRPr lang="en-US" noProof="0" dirty="0"/>
          </a:p>
        </p:txBody>
      </p:sp>
    </p:spTree>
    <p:extLst>
      <p:ext uri="{BB962C8B-B14F-4D97-AF65-F5344CB8AC3E}">
        <p14:creationId xmlns:p14="http://schemas.microsoft.com/office/powerpoint/2010/main" xmlns="" val="344887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19</a:t>
            </a:fld>
            <a:endParaRPr lang="en-US" noProof="0" dirty="0"/>
          </a:p>
        </p:txBody>
      </p:sp>
    </p:spTree>
    <p:extLst>
      <p:ext uri="{BB962C8B-B14F-4D97-AF65-F5344CB8AC3E}">
        <p14:creationId xmlns:p14="http://schemas.microsoft.com/office/powerpoint/2010/main" xmlns="" val="2361866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30.sv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xmlns=""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xmlns=""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xmlns=""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xmlns=""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xmlns="" id="{12BFAD3E-7077-4F6A-9BC8-4508F2B4F54A}"/>
              </a:ext>
            </a:extLst>
          </p:cNvPr>
          <p:cNvSpPr>
            <a:spLocks noGrp="1"/>
          </p:cNvSpPr>
          <p:nvPr>
            <p:ph type="dt" sz="half" idx="10"/>
          </p:nvPr>
        </p:nvSpPr>
        <p:spPr/>
        <p:txBody>
          <a:bodyPr/>
          <a:lstStyle/>
          <a:p>
            <a:fld id="{F01F312F-1DCB-48A4-8ECE-A7A423B5D269}"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xmlns=""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xmlns="" id="{FC85CAB4-100C-489B-BC14-9A3F41B7EC88}"/>
              </a:ext>
              <a:ext uri="{C183D7F6-B498-43B3-948B-1728B52AA6E4}">
                <adec:decorative xmlns:adec="http://schemas.microsoft.com/office/drawing/2017/decorative" xmlns=""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xmlns=""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xmlns=""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xmlns=""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xmlns=""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xmlns=""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xmlns="" id="{347BF347-570A-4D1E-AA9F-818FDB9B3F8F}"/>
              </a:ext>
            </a:extLst>
          </p:cNvPr>
          <p:cNvSpPr>
            <a:spLocks noGrp="1"/>
          </p:cNvSpPr>
          <p:nvPr>
            <p:ph type="dt" sz="half" idx="10"/>
          </p:nvPr>
        </p:nvSpPr>
        <p:spPr/>
        <p:txBody>
          <a:bodyPr/>
          <a:lstStyle/>
          <a:p>
            <a:fld id="{BCF5ACAA-C5AA-4F05-9AE1-AC245EBEF5E4}"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37" name="Straight Connector 36">
            <a:extLst>
              <a:ext uri="{FF2B5EF4-FFF2-40B4-BE49-F238E27FC236}">
                <a16:creationId xmlns:a16="http://schemas.microsoft.com/office/drawing/2014/main" xmlns=""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xmlns=""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xmlns=""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xmlns=""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xmlns=""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xmlns=""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xmlns=""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xmlns=""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xmlns=""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xmlns=""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xmlns=""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xmlns=""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xmlns="" id="{347BF347-570A-4D1E-AA9F-818FDB9B3F8F}"/>
              </a:ext>
            </a:extLst>
          </p:cNvPr>
          <p:cNvSpPr>
            <a:spLocks noGrp="1"/>
          </p:cNvSpPr>
          <p:nvPr>
            <p:ph type="dt" sz="half" idx="10"/>
          </p:nvPr>
        </p:nvSpPr>
        <p:spPr/>
        <p:txBody>
          <a:bodyPr/>
          <a:lstStyle/>
          <a:p>
            <a:fld id="{BCF5ACAA-C5AA-4F05-9AE1-AC245EBEF5E4}"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37" name="Straight Connector 36">
            <a:extLst>
              <a:ext uri="{FF2B5EF4-FFF2-40B4-BE49-F238E27FC236}">
                <a16:creationId xmlns:a16="http://schemas.microsoft.com/office/drawing/2014/main" xmlns=""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xmlns=""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xmlns=""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xmlns=""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xmlns=""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xmlns=""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xmlns=""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xmlns=""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xmlns=""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xmlns=""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xmlns=""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xmlns=""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xmlns=""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xmlns=""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xmlns=""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xmlns=""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xmlns=""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xmlns=""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xmlns=""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xmlns=""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xmlns=""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xmlns=""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xmlns=""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xmlns=""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xmlns=""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xmlns=""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xmlns=""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xmlns=""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xmlns=""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xmlns=""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xmlns=""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xmlns=""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xmlns=""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xmlns="" id="{13F923C2-8EA1-4CAA-AD2F-96AD06CA8988}"/>
              </a:ext>
              <a:ext uri="{C183D7F6-B498-43B3-948B-1728B52AA6E4}">
                <adec:decorative xmlns:adec="http://schemas.microsoft.com/office/drawing/2017/decorative" xmlns=""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xmlns=""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xmlns=""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xmlns=""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xmlns=""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xmlns=""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xmlns=""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xmlns=""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xmlns=""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xmlns=""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xmlns=""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xmlns=""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xmlns=""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xmlns=""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xmlns=""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xmlns=""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xmlns=""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xmlns=""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xmlns=""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xmlns=""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xmlns=""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xmlns=""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xmlns=""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xmlns=""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xmlns=""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xmlns=""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xmlns=""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xmlns=""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xmlns=""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xmlns=""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xmlns=""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xmlns=""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xmlns=""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xmlns=""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xmlns=""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xmlns=""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xmlns=""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xmlns=""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xmlns=""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xmlns=""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xmlns=""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xmlns=""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xmlns=""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xmlns=""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xmlns=""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xmlns=""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xmlns=""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xmlns=""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xmlns=""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xmlns=""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xmlns=""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xmlns=""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xmlns=""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xmlns=""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xmlns=""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xmlns=""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xmlns=""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xmlns=""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xmlns=""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xmlns=""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xmlns=""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xmlns=""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xmlns=""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xmlns=""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xmlns=""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xmlns=""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xmlns=""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xmlns=""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xmlns=""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xmlns=""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xmlns=""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xmlns=""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xmlns=""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xmlns=""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xmlns=""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xmlns=""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xmlns=""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xmlns=""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xmlns=""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xmlns=""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xmlns=""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xmlns=""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xmlns=""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xmlns=""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xmlns=""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xmlns=""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xmlns=""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xmlns=""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xmlns=""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xmlns=""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xmlns=""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xmlns=""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xmlns=""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xmlns=""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xmlns="" id="{8D7231FC-3A25-45B8-B883-4F6A0FC02B80}"/>
              </a:ext>
              <a:ext uri="{C183D7F6-B498-43B3-948B-1728B52AA6E4}">
                <adec:decorative xmlns:adec="http://schemas.microsoft.com/office/drawing/2017/decorative" xmlns=""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xmlns=""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xmlns="" id="{6308FC7C-F5F3-4D82-ADCB-B64F9FBB21A1}"/>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xmlns=""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xmlns=""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xmlns=""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xmlns=""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xmlns=""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xmlns=""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xmlns=""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xmlns=""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xmlns=""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xmlns=""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xmlns=""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xmlns=""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xmlns=""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xmlns=""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xmlns=""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xmlns=""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xmlns=""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xmlns=""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xmlns=""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xmlns=""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xmlns=""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xmlns=""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83F0F4E3-5500-460C-AB20-C7CE0A3FBAD0}"/>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0" name="Oval 9">
            <a:extLst>
              <a:ext uri="{FF2B5EF4-FFF2-40B4-BE49-F238E27FC236}">
                <a16:creationId xmlns:a16="http://schemas.microsoft.com/office/drawing/2014/main" xmlns=""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xmlns=""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xmlns=""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xmlns=""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xmlns=""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xmlns=""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xmlns=""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xmlns=""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xmlns="" id="{DE1A1E87-77E1-4901-A7FE-5FFA9F5B4BBD}"/>
              </a:ext>
              <a:ext uri="{C183D7F6-B498-43B3-948B-1728B52AA6E4}">
                <adec:decorative xmlns:adec="http://schemas.microsoft.com/office/drawing/2017/decorative" xmlns=""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xmlns=""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xmlns=""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xmlns=""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xmlns=""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xmlns=""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xmlns=""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xmlns=""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xmlns=""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7/16/2021</a:t>
            </a:fld>
            <a:endParaRPr lang="en-US" noProof="0" dirty="0"/>
          </a:p>
        </p:txBody>
      </p:sp>
      <p:sp>
        <p:nvSpPr>
          <p:cNvPr id="4" name="Footer Placeholder 3">
            <a:extLst>
              <a:ext uri="{FF2B5EF4-FFF2-40B4-BE49-F238E27FC236}">
                <a16:creationId xmlns:a16="http://schemas.microsoft.com/office/drawing/2014/main" xmlns=""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xmlns=""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a16="http://schemas.microsoft.com/office/drawing/2014/main" xmlns=""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xmlns=""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xmlns=""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xmlns=""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xmlns=""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xmlns=""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xmlns=""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xmlns=""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xmlns=""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xmlns=""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xmlns=""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xmlns=""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xmlns=""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xmlns=""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xmlns=""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xmlns=""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xmlns=""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xmlns=""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xmlns=""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xmlns=""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xmlns=""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xmlns=""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xmlns=""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xmlns=""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xmlns=""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xmlns=""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xmlns=""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xmlns=""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xmlns=""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xmlns=""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xmlns=""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xmlns=""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xmlns=""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xmlns=""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xmlns=""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xmlns=""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xmlns="" id="{12BFAD3E-7077-4F6A-9BC8-4508F2B4F54A}"/>
              </a:ext>
            </a:extLst>
          </p:cNvPr>
          <p:cNvSpPr>
            <a:spLocks noGrp="1"/>
          </p:cNvSpPr>
          <p:nvPr>
            <p:ph type="dt" sz="half" idx="10"/>
          </p:nvPr>
        </p:nvSpPr>
        <p:spPr/>
        <p:txBody>
          <a:bodyPr/>
          <a:lstStyle/>
          <a:p>
            <a:fld id="{F01F312F-1DCB-48A4-8ECE-A7A423B5D269}"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xmlns=""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xmlns=""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xmlns=""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xmlns=""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xmlns=""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xmlns=""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7/16/2021</a:t>
            </a:fld>
            <a:endParaRPr lang="en-US" noProof="0" dirty="0"/>
          </a:p>
        </p:txBody>
      </p:sp>
      <p:sp>
        <p:nvSpPr>
          <p:cNvPr id="4" name="Footer Placeholder 3">
            <a:extLst>
              <a:ext uri="{FF2B5EF4-FFF2-40B4-BE49-F238E27FC236}">
                <a16:creationId xmlns:a16="http://schemas.microsoft.com/office/drawing/2014/main" xmlns=""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xmlns=""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a16="http://schemas.microsoft.com/office/drawing/2014/main" xmlns=""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xmlns=""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xmlns=""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xmlns=""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Content Placeholder 2">
            <a:extLst>
              <a:ext uri="{FF2B5EF4-FFF2-40B4-BE49-F238E27FC236}">
                <a16:creationId xmlns:a16="http://schemas.microsoft.com/office/drawing/2014/main" xmlns=""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xmlns=""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xmlns=""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xmlns=""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xmlns="" id="{F97AA241-A7D4-4B81-98DB-F4B364A35D32}"/>
              </a:ext>
            </a:extLst>
          </p:cNvPr>
          <p:cNvSpPr>
            <a:spLocks noGrp="1"/>
          </p:cNvSpPr>
          <p:nvPr>
            <p:ph type="dt" sz="half" idx="10"/>
          </p:nvPr>
        </p:nvSpPr>
        <p:spPr/>
        <p:txBody>
          <a:bodyPr/>
          <a:lstStyle/>
          <a:p>
            <a:fld id="{EBC00C47-591A-47BE-92B3-E36B739EB8D9}"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xmlns=""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xmlns=""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xmlns=""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xmlns=""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Content Placeholder 2">
            <a:extLst>
              <a:ext uri="{FF2B5EF4-FFF2-40B4-BE49-F238E27FC236}">
                <a16:creationId xmlns:a16="http://schemas.microsoft.com/office/drawing/2014/main" xmlns=""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xmlns=""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Text Placeholder 2">
            <a:extLst>
              <a:ext uri="{FF2B5EF4-FFF2-40B4-BE49-F238E27FC236}">
                <a16:creationId xmlns:a16="http://schemas.microsoft.com/office/drawing/2014/main" xmlns=""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xmlns=""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Rectangle 8" descr="Brush stroke spot">
            <a:extLst>
              <a:ext uri="{FF2B5EF4-FFF2-40B4-BE49-F238E27FC236}">
                <a16:creationId xmlns:a16="http://schemas.microsoft.com/office/drawing/2014/main" xmlns=""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xmlns=""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xmlns=""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xmlns=""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Rectangle 8" descr="Brush stroke spot">
            <a:extLst>
              <a:ext uri="{FF2B5EF4-FFF2-40B4-BE49-F238E27FC236}">
                <a16:creationId xmlns:a16="http://schemas.microsoft.com/office/drawing/2014/main" xmlns=""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xmlns=""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xmlns=""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xmlns=""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xmlns=""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xmlns=""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4" name="Text Placeholder 3">
            <a:extLst>
              <a:ext uri="{FF2B5EF4-FFF2-40B4-BE49-F238E27FC236}">
                <a16:creationId xmlns:a16="http://schemas.microsoft.com/office/drawing/2014/main" xmlns=""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xmlns=""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3A261C6-E42E-4F1C-8216-77A358DB0BE2}"/>
              </a:ext>
            </a:extLst>
          </p:cNvPr>
          <p:cNvSpPr>
            <a:spLocks noGrp="1"/>
          </p:cNvSpPr>
          <p:nvPr>
            <p:ph type="dt" sz="half" idx="10"/>
          </p:nvPr>
        </p:nvSpPr>
        <p:spPr/>
        <p:txBody>
          <a:bodyPr/>
          <a:lstStyle/>
          <a:p>
            <a:fld id="{8B9208B2-41C8-4A61-B828-55494ADD5993}" type="datetime1">
              <a:rPr lang="en-US" noProof="0" smtClean="0"/>
              <a:pPr/>
              <a:t>7/16/2021</a:t>
            </a:fld>
            <a:endParaRPr lang="en-US" noProof="0" dirty="0"/>
          </a:p>
        </p:txBody>
      </p:sp>
      <p:sp>
        <p:nvSpPr>
          <p:cNvPr id="3" name="Footer Placeholder 2">
            <a:extLst>
              <a:ext uri="{FF2B5EF4-FFF2-40B4-BE49-F238E27FC236}">
                <a16:creationId xmlns:a16="http://schemas.microsoft.com/office/drawing/2014/main" xmlns=""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xmlns="" id="{1498604B-E739-4608-A505-18C0674AB395}"/>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xmlns=""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xmlns=""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xmlns=""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xmlns=""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xmlns=""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xmlns="" id="{83F0F4E3-5500-460C-AB20-C7CE0A3FBAD0}"/>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0" name="Oval 9">
            <a:extLst>
              <a:ext uri="{FF2B5EF4-FFF2-40B4-BE49-F238E27FC236}">
                <a16:creationId xmlns:a16="http://schemas.microsoft.com/office/drawing/2014/main" xmlns=""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xmlns=""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xmlns=""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xmlns=""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xmlns=""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xmlns=""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xmlns="" id="{7F87E340-E9AB-4958-9BB5-EA625139913E}"/>
              </a:ext>
            </a:extLst>
          </p:cNvPr>
          <p:cNvSpPr>
            <a:spLocks noGrp="1"/>
          </p:cNvSpPr>
          <p:nvPr>
            <p:ph type="dt" sz="half" idx="10"/>
          </p:nvPr>
        </p:nvSpPr>
        <p:spPr/>
        <p:txBody>
          <a:bodyPr/>
          <a:lstStyle/>
          <a:p>
            <a:fld id="{E63D4347-0243-438A-89AF-12102C07C720}"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xmlns=""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xmlns=""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xmlns=""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xmlns=""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xmlns=""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xmlns=""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xmlns=""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xmlns="" id="{347BF347-570A-4D1E-AA9F-818FDB9B3F8F}"/>
              </a:ext>
            </a:extLst>
          </p:cNvPr>
          <p:cNvSpPr>
            <a:spLocks noGrp="1"/>
          </p:cNvSpPr>
          <p:nvPr>
            <p:ph type="dt" sz="half" idx="10"/>
          </p:nvPr>
        </p:nvSpPr>
        <p:spPr/>
        <p:txBody>
          <a:bodyPr/>
          <a:lstStyle/>
          <a:p>
            <a:fld id="{BCF5ACAA-C5AA-4F05-9AE1-AC245EBEF5E4}"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7" name="Rectangle 6" descr="Brush stroke spot">
            <a:extLst>
              <a:ext uri="{FF2B5EF4-FFF2-40B4-BE49-F238E27FC236}">
                <a16:creationId xmlns:a16="http://schemas.microsoft.com/office/drawing/2014/main" xmlns=""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xmlns=""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xmlns=""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xmlns=""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xmlns=""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xmlns=""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xmlns=""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xmlns=""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xmlns=""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xmlns=""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xmlns=""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xmlns=""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xmlns=""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xmlns=""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xmlns=""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xmlns=""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xmlns=""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xmlns=""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xmlns=""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xmlns=""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xmlns=""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xmlns=""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xmlns=""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xmlns=""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xmlns=""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xmlns=""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xmlns=""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xmlns=""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xmlns="" id="{347BF347-570A-4D1E-AA9F-818FDB9B3F8F}"/>
              </a:ext>
            </a:extLst>
          </p:cNvPr>
          <p:cNvSpPr>
            <a:spLocks noGrp="1"/>
          </p:cNvSpPr>
          <p:nvPr>
            <p:ph type="dt" sz="half" idx="10"/>
          </p:nvPr>
        </p:nvSpPr>
        <p:spPr/>
        <p:txBody>
          <a:bodyPr/>
          <a:lstStyle/>
          <a:p>
            <a:fld id="{BCF5ACAA-C5AA-4F05-9AE1-AC245EBEF5E4}"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6" name="Picture Placeholder 81" descr="Glass icon">
            <a:extLst>
              <a:ext uri="{FF2B5EF4-FFF2-40B4-BE49-F238E27FC236}">
                <a16:creationId xmlns:a16="http://schemas.microsoft.com/office/drawing/2014/main" xmlns=""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xmlns=""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xmlns=""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xmlns=""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xmlns=""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xmlns=""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xmlns=""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xmlns=""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xmlns=""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xmlns=""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xmlns=""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7/16/2021</a:t>
            </a:fld>
            <a:endParaRPr lang="en-US" noProof="0" dirty="0"/>
          </a:p>
        </p:txBody>
      </p:sp>
      <p:sp>
        <p:nvSpPr>
          <p:cNvPr id="4" name="Footer Placeholder 3">
            <a:extLst>
              <a:ext uri="{FF2B5EF4-FFF2-40B4-BE49-F238E27FC236}">
                <a16:creationId xmlns:a16="http://schemas.microsoft.com/office/drawing/2014/main" xmlns=""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xmlns=""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a16="http://schemas.microsoft.com/office/drawing/2014/main" xmlns=""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xmlns=""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xmlns=""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xmlns=""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xmlns=""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xmlns=""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xmlns=""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xmlns="" id="{F8784BEA-5E31-4B76-8435-68BD500D0BF5}"/>
              </a:ext>
            </a:extLst>
          </p:cNvPr>
          <p:cNvSpPr>
            <a:spLocks noGrp="1"/>
          </p:cNvSpPr>
          <p:nvPr>
            <p:ph type="dt" sz="half" idx="10"/>
          </p:nvPr>
        </p:nvSpPr>
        <p:spPr/>
        <p:txBody>
          <a:bodyPr/>
          <a:lstStyle/>
          <a:p>
            <a:fld id="{B173E6F1-BC8C-420B-B85F-1216FC0CAEFE}" type="datetime1">
              <a:rPr lang="en-US" noProof="0" smtClean="0"/>
              <a:pPr/>
              <a:t>7/16/2021</a:t>
            </a:fld>
            <a:endParaRPr lang="en-US" noProof="0" dirty="0"/>
          </a:p>
        </p:txBody>
      </p:sp>
      <p:sp>
        <p:nvSpPr>
          <p:cNvPr id="6" name="Footer Placeholder 5">
            <a:extLst>
              <a:ext uri="{FF2B5EF4-FFF2-40B4-BE49-F238E27FC236}">
                <a16:creationId xmlns:a16="http://schemas.microsoft.com/office/drawing/2014/main" xmlns=""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xmlns=""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xmlns=""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xmlns=""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xmlns=""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xmlns=""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xmlns=""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xmlns=""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xmlns=""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7/16/2021</a:t>
            </a:fld>
            <a:endParaRPr lang="en-US" noProof="0" dirty="0"/>
          </a:p>
        </p:txBody>
      </p:sp>
      <p:sp>
        <p:nvSpPr>
          <p:cNvPr id="5" name="Footer Placeholder 4">
            <a:extLst>
              <a:ext uri="{FF2B5EF4-FFF2-40B4-BE49-F238E27FC236}">
                <a16:creationId xmlns:a16="http://schemas.microsoft.com/office/drawing/2014/main" xmlns=""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xmlns=""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xmlns=""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harshmgr/Restauran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rshmgr/Restaurant"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27.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hlinkClick r:id="rId3"/>
            <a:extLst>
              <a:ext uri="{FF2B5EF4-FFF2-40B4-BE49-F238E27FC236}">
                <a16:creationId xmlns:a16="http://schemas.microsoft.com/office/drawing/2014/main" xmlns="" id="{0BDA37A0-5B4C-408D-AA8C-D74A602CA95F}"/>
              </a:ext>
            </a:extLst>
          </p:cNvPr>
          <p:cNvPicPr>
            <a:picLocks noGrp="1" noChangeAspect="1"/>
          </p:cNvPicPr>
          <p:nvPr>
            <p:ph type="pic" sz="quarter" idx="15"/>
          </p:nvPr>
        </p:nvPicPr>
        <p:blipFill>
          <a:blip r:embed="rId4"/>
          <a:srcRect/>
          <a:stretch/>
        </p:blipFill>
        <p:spPr>
          <a:xfrm>
            <a:off x="2013131" y="345443"/>
            <a:ext cx="1621023" cy="1621023"/>
          </a:xfrm>
          <a:prstGeom prst="ellipse">
            <a:avLst/>
          </a:prstGeom>
          <a:ln>
            <a:noFill/>
          </a:ln>
          <a:effectLst>
            <a:softEdge rad="112500"/>
          </a:effectLst>
        </p:spPr>
      </p:pic>
      <p:sp>
        <p:nvSpPr>
          <p:cNvPr id="2" name="Title 1">
            <a:extLst>
              <a:ext uri="{FF2B5EF4-FFF2-40B4-BE49-F238E27FC236}">
                <a16:creationId xmlns:a16="http://schemas.microsoft.com/office/drawing/2014/main" xmlns="" id="{BC771BA1-104B-437A-BD2C-C1120088E0BC}"/>
              </a:ext>
            </a:extLst>
          </p:cNvPr>
          <p:cNvSpPr>
            <a:spLocks noGrp="1"/>
          </p:cNvSpPr>
          <p:nvPr>
            <p:ph type="ctrTitle"/>
          </p:nvPr>
        </p:nvSpPr>
        <p:spPr>
          <a:xfrm>
            <a:off x="326592" y="1579659"/>
            <a:ext cx="5226067" cy="3098358"/>
          </a:xfrm>
        </p:spPr>
        <p:txBody>
          <a:bodyPr>
            <a:noAutofit/>
          </a:bodyPr>
          <a:lstStyle/>
          <a:p>
            <a:pPr algn="ctr"/>
            <a:r>
              <a:rPr lang="en-US" sz="6600" dirty="0" smtClean="0"/>
              <a:t>Online</a:t>
            </a:r>
            <a:br>
              <a:rPr lang="en-US" sz="6600" dirty="0" smtClean="0"/>
            </a:br>
            <a:r>
              <a:rPr lang="en-US" sz="6600" dirty="0" smtClean="0"/>
              <a:t>Restaurant System</a:t>
            </a:r>
            <a:endParaRPr lang="ru-RU" sz="6600" dirty="0"/>
          </a:p>
        </p:txBody>
      </p:sp>
      <p:sp>
        <p:nvSpPr>
          <p:cNvPr id="3" name="Subtitle 2">
            <a:extLst>
              <a:ext uri="{FF2B5EF4-FFF2-40B4-BE49-F238E27FC236}">
                <a16:creationId xmlns:a16="http://schemas.microsoft.com/office/drawing/2014/main" xmlns="" id="{612F902E-562E-4C59-9195-659D40C6A995}"/>
              </a:ext>
            </a:extLst>
          </p:cNvPr>
          <p:cNvSpPr>
            <a:spLocks noGrp="1"/>
          </p:cNvSpPr>
          <p:nvPr>
            <p:ph type="subTitle" idx="1"/>
          </p:nvPr>
        </p:nvSpPr>
        <p:spPr>
          <a:xfrm>
            <a:off x="962698" y="5582051"/>
            <a:ext cx="4324919" cy="1579658"/>
          </a:xfrm>
        </p:spPr>
        <p:txBody>
          <a:bodyPr/>
          <a:lstStyle/>
          <a:p>
            <a:pPr algn="ctr"/>
            <a:r>
              <a:rPr lang="en-IN" dirty="0"/>
              <a:t>Submitted by: </a:t>
            </a:r>
          </a:p>
          <a:p>
            <a:pPr algn="ctr"/>
            <a:r>
              <a:rPr lang="en-IN" dirty="0"/>
              <a:t>Harsh Kumar</a:t>
            </a:r>
          </a:p>
        </p:txBody>
      </p:sp>
    </p:spTree>
    <p:extLst>
      <p:ext uri="{BB962C8B-B14F-4D97-AF65-F5344CB8AC3E}">
        <p14:creationId xmlns:p14="http://schemas.microsoft.com/office/powerpoint/2010/main" xmlns=""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E2C3390A-FA18-4074-9ECE-CE1444D6288A}"/>
              </a:ext>
            </a:extLst>
          </p:cNvPr>
          <p:cNvPicPr>
            <a:picLocks noGrp="1" noChangeAspect="1"/>
          </p:cNvPicPr>
          <p:nvPr>
            <p:ph sz="half" idx="1"/>
          </p:nvPr>
        </p:nvPicPr>
        <p:blipFill>
          <a:blip r:embed="rId2"/>
          <a:stretch>
            <a:fillRect/>
          </a:stretch>
        </p:blipFill>
        <p:spPr>
          <a:xfrm>
            <a:off x="370449" y="704696"/>
            <a:ext cx="11451101" cy="5271305"/>
          </a:xfrm>
        </p:spPr>
      </p:pic>
      <p:sp>
        <p:nvSpPr>
          <p:cNvPr id="3" name="Title 2">
            <a:extLst>
              <a:ext uri="{FF2B5EF4-FFF2-40B4-BE49-F238E27FC236}">
                <a16:creationId xmlns:a16="http://schemas.microsoft.com/office/drawing/2014/main" xmlns="" id="{391B6283-7CC7-4AAE-A4DB-7B8B82A6CF9E}"/>
              </a:ext>
            </a:extLst>
          </p:cNvPr>
          <p:cNvSpPr>
            <a:spLocks noGrp="1"/>
          </p:cNvSpPr>
          <p:nvPr>
            <p:ph type="title"/>
          </p:nvPr>
        </p:nvSpPr>
        <p:spPr>
          <a:xfrm>
            <a:off x="894038" y="0"/>
            <a:ext cx="10515600" cy="704696"/>
          </a:xfrm>
        </p:spPr>
        <p:txBody>
          <a:bodyPr>
            <a:normAutofit/>
          </a:bodyPr>
          <a:lstStyle/>
          <a:p>
            <a:r>
              <a:rPr lang="en-US" sz="4000" u="sng" dirty="0"/>
              <a:t>Forms With DB Connectivity</a:t>
            </a:r>
            <a:r>
              <a:rPr lang="en-US" sz="4000" dirty="0"/>
              <a:t> (cont.)</a:t>
            </a:r>
            <a:endParaRPr lang="en-IN" sz="4000" dirty="0"/>
          </a:p>
        </p:txBody>
      </p:sp>
      <p:sp>
        <p:nvSpPr>
          <p:cNvPr id="4" name="Slide Number Placeholder 3">
            <a:extLst>
              <a:ext uri="{FF2B5EF4-FFF2-40B4-BE49-F238E27FC236}">
                <a16:creationId xmlns:a16="http://schemas.microsoft.com/office/drawing/2014/main" xmlns="" id="{DAA90E26-4E56-46B8-B3B2-0CF568D035C1}"/>
              </a:ext>
            </a:extLst>
          </p:cNvPr>
          <p:cNvSpPr>
            <a:spLocks noGrp="1"/>
          </p:cNvSpPr>
          <p:nvPr>
            <p:ph type="sldNum" sz="quarter" idx="12"/>
          </p:nvPr>
        </p:nvSpPr>
        <p:spPr/>
        <p:txBody>
          <a:bodyPr/>
          <a:lstStyle/>
          <a:p>
            <a:fld id="{F470E458-E7C2-4395-B75D-476A174CEE45}" type="slidenum">
              <a:rPr lang="en-US" noProof="0" smtClean="0"/>
              <a:pPr/>
              <a:t>10</a:t>
            </a:fld>
            <a:endParaRPr lang="en-US" noProof="0" dirty="0"/>
          </a:p>
        </p:txBody>
      </p:sp>
    </p:spTree>
    <p:extLst>
      <p:ext uri="{BB962C8B-B14F-4D97-AF65-F5344CB8AC3E}">
        <p14:creationId xmlns:p14="http://schemas.microsoft.com/office/powerpoint/2010/main" xmlns="" val="313367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7699761F-2F1E-4FF7-94F1-46DC06C71572}"/>
              </a:ext>
            </a:extLst>
          </p:cNvPr>
          <p:cNvPicPr>
            <a:picLocks noGrp="1" noChangeAspect="1"/>
          </p:cNvPicPr>
          <p:nvPr>
            <p:ph sz="half" idx="1"/>
          </p:nvPr>
        </p:nvPicPr>
        <p:blipFill>
          <a:blip r:embed="rId2"/>
          <a:stretch>
            <a:fillRect/>
          </a:stretch>
        </p:blipFill>
        <p:spPr>
          <a:xfrm>
            <a:off x="562708" y="704696"/>
            <a:ext cx="10846930" cy="527130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xmlns="" id="{221ACF4E-9C76-4CFC-A2FB-0813B870F5F5}"/>
              </a:ext>
            </a:extLst>
          </p:cNvPr>
          <p:cNvSpPr>
            <a:spLocks noGrp="1"/>
          </p:cNvSpPr>
          <p:nvPr>
            <p:ph type="title"/>
          </p:nvPr>
        </p:nvSpPr>
        <p:spPr>
          <a:xfrm>
            <a:off x="894038" y="0"/>
            <a:ext cx="10515600" cy="704696"/>
          </a:xfrm>
        </p:spPr>
        <p:txBody>
          <a:bodyPr/>
          <a:lstStyle/>
          <a:p>
            <a:r>
              <a:rPr lang="en-US" u="sng" dirty="0"/>
              <a:t>Sub Menu Database</a:t>
            </a:r>
            <a:endParaRPr lang="en-IN" u="sng" dirty="0"/>
          </a:p>
        </p:txBody>
      </p:sp>
      <p:sp>
        <p:nvSpPr>
          <p:cNvPr id="4" name="Slide Number Placeholder 3">
            <a:extLst>
              <a:ext uri="{FF2B5EF4-FFF2-40B4-BE49-F238E27FC236}">
                <a16:creationId xmlns:a16="http://schemas.microsoft.com/office/drawing/2014/main" xmlns="" id="{FD5043A4-0F53-462D-88DC-81C794D238C6}"/>
              </a:ext>
            </a:extLst>
          </p:cNvPr>
          <p:cNvSpPr>
            <a:spLocks noGrp="1"/>
          </p:cNvSpPr>
          <p:nvPr>
            <p:ph type="sldNum" sz="quarter" idx="12"/>
          </p:nvPr>
        </p:nvSpPr>
        <p:spPr/>
        <p:txBody>
          <a:bodyPr/>
          <a:lstStyle/>
          <a:p>
            <a:fld id="{F470E458-E7C2-4395-B75D-476A174CEE45}" type="slidenum">
              <a:rPr lang="en-US" noProof="0" smtClean="0"/>
              <a:pPr/>
              <a:t>11</a:t>
            </a:fld>
            <a:endParaRPr lang="en-US" noProof="0" dirty="0"/>
          </a:p>
        </p:txBody>
      </p:sp>
    </p:spTree>
    <p:extLst>
      <p:ext uri="{BB962C8B-B14F-4D97-AF65-F5344CB8AC3E}">
        <p14:creationId xmlns:p14="http://schemas.microsoft.com/office/powerpoint/2010/main" xmlns="" val="2360298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BC230ACF-6769-4672-8D5D-A8C97A09FECC}"/>
              </a:ext>
            </a:extLst>
          </p:cNvPr>
          <p:cNvPicPr>
            <a:picLocks noGrp="1" noChangeAspect="1"/>
          </p:cNvPicPr>
          <p:nvPr>
            <p:ph sz="half" idx="1"/>
          </p:nvPr>
        </p:nvPicPr>
        <p:blipFill>
          <a:blip r:embed="rId2"/>
          <a:stretch>
            <a:fillRect/>
          </a:stretch>
        </p:blipFill>
        <p:spPr>
          <a:xfrm>
            <a:off x="440788" y="869221"/>
            <a:ext cx="11310424" cy="5106779"/>
          </a:xfrm>
          <a:prstGeom prst="rect">
            <a:avLst/>
          </a:prstGeom>
        </p:spPr>
      </p:pic>
      <p:sp>
        <p:nvSpPr>
          <p:cNvPr id="3" name="Title 2">
            <a:extLst>
              <a:ext uri="{FF2B5EF4-FFF2-40B4-BE49-F238E27FC236}">
                <a16:creationId xmlns:a16="http://schemas.microsoft.com/office/drawing/2014/main" xmlns="" id="{EA8445F9-6940-44AC-8383-C855E9DD05A6}"/>
              </a:ext>
            </a:extLst>
          </p:cNvPr>
          <p:cNvSpPr>
            <a:spLocks noGrp="1"/>
          </p:cNvSpPr>
          <p:nvPr>
            <p:ph type="title"/>
          </p:nvPr>
        </p:nvSpPr>
        <p:spPr>
          <a:xfrm>
            <a:off x="838200" y="164526"/>
            <a:ext cx="10515600" cy="704696"/>
          </a:xfrm>
        </p:spPr>
        <p:txBody>
          <a:bodyPr>
            <a:normAutofit fontScale="90000"/>
          </a:bodyPr>
          <a:lstStyle/>
          <a:p>
            <a:r>
              <a:rPr lang="en-US" sz="4800" u="sng" dirty="0"/>
              <a:t>Item Cart</a:t>
            </a:r>
            <a:r>
              <a:rPr lang="en-US" sz="4000" dirty="0"/>
              <a:t>(using Sessions) </a:t>
            </a:r>
            <a:endParaRPr lang="en-IN" sz="4800" dirty="0"/>
          </a:p>
        </p:txBody>
      </p:sp>
      <p:sp>
        <p:nvSpPr>
          <p:cNvPr id="4" name="Slide Number Placeholder 3">
            <a:extLst>
              <a:ext uri="{FF2B5EF4-FFF2-40B4-BE49-F238E27FC236}">
                <a16:creationId xmlns:a16="http://schemas.microsoft.com/office/drawing/2014/main" xmlns="" id="{43B3235B-0CB5-44FD-A3A2-0DE1075590AE}"/>
              </a:ext>
            </a:extLst>
          </p:cNvPr>
          <p:cNvSpPr>
            <a:spLocks noGrp="1"/>
          </p:cNvSpPr>
          <p:nvPr>
            <p:ph type="sldNum" sz="quarter" idx="12"/>
          </p:nvPr>
        </p:nvSpPr>
        <p:spPr/>
        <p:txBody>
          <a:bodyPr/>
          <a:lstStyle/>
          <a:p>
            <a:fld id="{F470E458-E7C2-4395-B75D-476A174CEE45}" type="slidenum">
              <a:rPr lang="en-US" noProof="0" smtClean="0"/>
              <a:pPr/>
              <a:t>12</a:t>
            </a:fld>
            <a:endParaRPr lang="en-US" noProof="0" dirty="0"/>
          </a:p>
        </p:txBody>
      </p:sp>
    </p:spTree>
    <p:extLst>
      <p:ext uri="{BB962C8B-B14F-4D97-AF65-F5344CB8AC3E}">
        <p14:creationId xmlns:p14="http://schemas.microsoft.com/office/powerpoint/2010/main" xmlns="" val="344823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565E64D-F9C9-4FF3-BC21-2B52B2D3385C}"/>
              </a:ext>
            </a:extLst>
          </p:cNvPr>
          <p:cNvSpPr>
            <a:spLocks noGrp="1"/>
          </p:cNvSpPr>
          <p:nvPr>
            <p:ph sz="half" idx="1"/>
          </p:nvPr>
        </p:nvSpPr>
        <p:spPr>
          <a:xfrm>
            <a:off x="211015" y="704697"/>
            <a:ext cx="10831867" cy="6019660"/>
          </a:xfrm>
        </p:spPr>
        <p:style>
          <a:lnRef idx="2">
            <a:schemeClr val="accent6"/>
          </a:lnRef>
          <a:fillRef idx="1">
            <a:schemeClr val="lt1"/>
          </a:fillRef>
          <a:effectRef idx="0">
            <a:schemeClr val="accent6"/>
          </a:effectRef>
          <a:fontRef idx="minor">
            <a:schemeClr val="dk1"/>
          </a:fontRef>
        </p:style>
        <p:txBody>
          <a:bodyPr>
            <a:normAutofit/>
          </a:bodyPr>
          <a:lstStyle/>
          <a:p>
            <a:r>
              <a:rPr lang="en-IN" dirty="0"/>
              <a:t>&lt;?php</a:t>
            </a:r>
          </a:p>
          <a:p>
            <a:r>
              <a:rPr lang="en-IN" dirty="0" err="1"/>
              <a:t>session_start</a:t>
            </a:r>
            <a:r>
              <a:rPr lang="en-IN" dirty="0"/>
              <a:t>();     </a:t>
            </a:r>
            <a:r>
              <a:rPr lang="en-IN" dirty="0">
                <a:solidFill>
                  <a:schemeClr val="accent5"/>
                </a:solidFill>
              </a:rPr>
              <a:t>//starting a session</a:t>
            </a:r>
          </a:p>
          <a:p>
            <a:r>
              <a:rPr lang="en-IN" dirty="0" err="1"/>
              <a:t>error_reporting</a:t>
            </a:r>
            <a:r>
              <a:rPr lang="en-IN" dirty="0"/>
              <a:t>(E_PARSE);  </a:t>
            </a:r>
            <a:r>
              <a:rPr lang="en-IN" dirty="0">
                <a:solidFill>
                  <a:schemeClr val="accent5"/>
                </a:solidFill>
              </a:rPr>
              <a:t>//removes the error when user is not logged in</a:t>
            </a:r>
          </a:p>
          <a:p>
            <a:r>
              <a:rPr lang="en-IN" dirty="0"/>
              <a:t>if ($_SESSION['</a:t>
            </a:r>
            <a:r>
              <a:rPr lang="en-IN" dirty="0" err="1"/>
              <a:t>uid</a:t>
            </a:r>
            <a:r>
              <a:rPr lang="en-IN" dirty="0"/>
              <a:t>']) {</a:t>
            </a:r>
          </a:p>
          <a:p>
            <a:r>
              <a:rPr lang="en-IN" dirty="0"/>
              <a:t>	echo "&lt;script&gt; alert('You Must Logout First. We are redirecting to logout Page');&lt;/script&gt;";</a:t>
            </a:r>
          </a:p>
          <a:p>
            <a:r>
              <a:rPr lang="en-IN" dirty="0"/>
              <a:t>	echo "&lt;script&gt;</a:t>
            </a:r>
            <a:r>
              <a:rPr lang="en-IN" dirty="0" err="1"/>
              <a:t>setTimeout</a:t>
            </a:r>
            <a:r>
              <a:rPr lang="en-IN" dirty="0"/>
              <a:t>(\"</a:t>
            </a:r>
            <a:r>
              <a:rPr lang="en-IN" dirty="0" err="1"/>
              <a:t>location.href</a:t>
            </a:r>
            <a:r>
              <a:rPr lang="en-IN" dirty="0"/>
              <a:t> = '</a:t>
            </a:r>
            <a:r>
              <a:rPr lang="en-IN" dirty="0" err="1"/>
              <a:t>logout.php</a:t>
            </a:r>
            <a:r>
              <a:rPr lang="en-IN" dirty="0"/>
              <a:t>';\",1000);&lt;/script&gt;";</a:t>
            </a:r>
          </a:p>
          <a:p>
            <a:r>
              <a:rPr lang="en-IN" dirty="0"/>
              <a:t>}  </a:t>
            </a:r>
            <a:r>
              <a:rPr lang="en-IN" dirty="0">
                <a:solidFill>
                  <a:schemeClr val="accent5"/>
                </a:solidFill>
              </a:rPr>
              <a:t>//If user already logged in and trying to enter the login page again it will be redirected to logout page</a:t>
            </a:r>
          </a:p>
          <a:p>
            <a:r>
              <a:rPr lang="en-IN" dirty="0"/>
              <a:t>else if(empty($_SESSION['</a:t>
            </a:r>
            <a:r>
              <a:rPr lang="en-IN" dirty="0" err="1"/>
              <a:t>uid</a:t>
            </a:r>
            <a:r>
              <a:rPr lang="en-IN" dirty="0"/>
              <a:t>'])){</a:t>
            </a:r>
          </a:p>
          <a:p>
            <a:r>
              <a:rPr lang="en-IN" dirty="0"/>
              <a:t>?&gt; </a:t>
            </a:r>
            <a:r>
              <a:rPr lang="en-IN" dirty="0">
                <a:solidFill>
                  <a:schemeClr val="accent5"/>
                </a:solidFill>
              </a:rPr>
              <a:t>// If browser do not find any session in the browser menu the below code will be executed</a:t>
            </a:r>
          </a:p>
          <a:p>
            <a:r>
              <a:rPr lang="en-IN" dirty="0"/>
              <a:t>&lt;!DOCTYPE html&gt;</a:t>
            </a:r>
          </a:p>
          <a:p>
            <a:r>
              <a:rPr lang="en-IN" dirty="0"/>
              <a:t>&lt;html&gt;</a:t>
            </a:r>
          </a:p>
          <a:p>
            <a:r>
              <a:rPr lang="en-IN" dirty="0"/>
              <a:t>&lt;head&gt;&lt;title&gt;Login&lt;/title&gt;</a:t>
            </a:r>
          </a:p>
          <a:p>
            <a:r>
              <a:rPr lang="en-IN" dirty="0"/>
              <a:t>	&lt;link </a:t>
            </a:r>
            <a:r>
              <a:rPr lang="en-IN" dirty="0" err="1"/>
              <a:t>rel</a:t>
            </a:r>
            <a:r>
              <a:rPr lang="en-IN" dirty="0"/>
              <a:t>=stylesheet </a:t>
            </a:r>
            <a:r>
              <a:rPr lang="en-IN" dirty="0" err="1"/>
              <a:t>href</a:t>
            </a:r>
            <a:r>
              <a:rPr lang="en-IN" dirty="0"/>
              <a:t>="</a:t>
            </a:r>
            <a:r>
              <a:rPr lang="en-IN" dirty="0" err="1"/>
              <a:t>style.css?version</a:t>
            </a:r>
            <a:r>
              <a:rPr lang="en-IN" dirty="0"/>
              <a:t>=51?"&gt; </a:t>
            </a:r>
            <a:r>
              <a:rPr lang="en-IN" dirty="0">
                <a:solidFill>
                  <a:schemeClr val="accent5"/>
                </a:solidFill>
              </a:rPr>
              <a:t>//external </a:t>
            </a:r>
            <a:r>
              <a:rPr lang="en-IN" dirty="0" err="1">
                <a:solidFill>
                  <a:schemeClr val="accent5"/>
                </a:solidFill>
              </a:rPr>
              <a:t>css</a:t>
            </a:r>
            <a:endParaRPr lang="en-IN" dirty="0">
              <a:solidFill>
                <a:schemeClr val="accent5"/>
              </a:solidFill>
            </a:endParaRPr>
          </a:p>
          <a:p>
            <a:r>
              <a:rPr lang="en-IN" dirty="0"/>
              <a:t>    &lt;link </a:t>
            </a:r>
            <a:r>
              <a:rPr lang="en-IN" dirty="0" err="1"/>
              <a:t>href</a:t>
            </a:r>
            <a:r>
              <a:rPr lang="en-IN" dirty="0"/>
              <a:t>="https://fonts.googleapis.com/css2?family=Baloo+Paaji+2&amp;display=swap" </a:t>
            </a:r>
            <a:r>
              <a:rPr lang="en-IN" dirty="0" err="1"/>
              <a:t>rel</a:t>
            </a:r>
            <a:r>
              <a:rPr lang="en-IN" dirty="0"/>
              <a:t>="stylesheet"&gt; </a:t>
            </a:r>
            <a:r>
              <a:rPr lang="en-IN" dirty="0">
                <a:solidFill>
                  <a:schemeClr val="accent5"/>
                </a:solidFill>
              </a:rPr>
              <a:t>//using google fonts in navigation</a:t>
            </a:r>
          </a:p>
          <a:p>
            <a:r>
              <a:rPr lang="en-IN" dirty="0"/>
              <a:t>    &lt;link </a:t>
            </a:r>
            <a:r>
              <a:rPr lang="en-IN" dirty="0" err="1"/>
              <a:t>rel</a:t>
            </a:r>
            <a:r>
              <a:rPr lang="en-IN" dirty="0"/>
              <a:t>="stylesheet" type="text/</a:t>
            </a:r>
            <a:r>
              <a:rPr lang="en-IN" dirty="0" err="1"/>
              <a:t>css</a:t>
            </a:r>
            <a:r>
              <a:rPr lang="en-IN" dirty="0"/>
              <a:t>" </a:t>
            </a:r>
            <a:r>
              <a:rPr lang="en-IN" dirty="0" err="1"/>
              <a:t>href</a:t>
            </a:r>
            <a:r>
              <a:rPr lang="en-IN" dirty="0"/>
              <a:t>="</a:t>
            </a:r>
            <a:r>
              <a:rPr lang="en-IN" dirty="0" err="1"/>
              <a:t>css</a:t>
            </a:r>
            <a:r>
              <a:rPr lang="en-IN" dirty="0"/>
              <a:t>/</a:t>
            </a:r>
            <a:r>
              <a:rPr lang="en-IN" dirty="0" err="1"/>
              <a:t>styles.css?version</a:t>
            </a:r>
            <a:r>
              <a:rPr lang="en-IN" dirty="0"/>
              <a:t>=51"&gt; </a:t>
            </a:r>
            <a:r>
              <a:rPr lang="en-IN" dirty="0">
                <a:solidFill>
                  <a:schemeClr val="accent5"/>
                </a:solidFill>
              </a:rPr>
              <a:t>//another external </a:t>
            </a:r>
            <a:r>
              <a:rPr lang="en-IN" dirty="0" err="1">
                <a:solidFill>
                  <a:schemeClr val="accent5"/>
                </a:solidFill>
              </a:rPr>
              <a:t>css</a:t>
            </a:r>
            <a:endParaRPr lang="en-IN" dirty="0">
              <a:solidFill>
                <a:schemeClr val="accent5"/>
              </a:solidFill>
            </a:endParaRPr>
          </a:p>
          <a:p>
            <a:r>
              <a:rPr lang="en-IN" dirty="0"/>
              <a:t>    &lt;link </a:t>
            </a:r>
            <a:r>
              <a:rPr lang="en-IN" dirty="0" err="1"/>
              <a:t>rel</a:t>
            </a:r>
            <a:r>
              <a:rPr lang="en-IN" dirty="0"/>
              <a:t>="stylesheet" </a:t>
            </a:r>
            <a:r>
              <a:rPr lang="en-IN" dirty="0" err="1"/>
              <a:t>href</a:t>
            </a:r>
            <a:r>
              <a:rPr lang="en-IN" dirty="0"/>
              <a:t>="https://cdnjs.cloudflare.com/ajax/libs/font-awesome/4.7.0/</a:t>
            </a:r>
            <a:r>
              <a:rPr lang="en-IN" dirty="0" err="1"/>
              <a:t>css</a:t>
            </a:r>
            <a:r>
              <a:rPr lang="en-IN" dirty="0"/>
              <a:t>/font-awesome.min.css"&gt;  </a:t>
            </a:r>
            <a:r>
              <a:rPr lang="en-IN" dirty="0">
                <a:solidFill>
                  <a:schemeClr val="accent5"/>
                </a:solidFill>
              </a:rPr>
              <a:t>//some icon of font-awesome</a:t>
            </a:r>
          </a:p>
          <a:p>
            <a:r>
              <a:rPr lang="en-IN" dirty="0"/>
              <a:t>&lt;/head&gt;</a:t>
            </a:r>
          </a:p>
        </p:txBody>
      </p:sp>
      <p:sp>
        <p:nvSpPr>
          <p:cNvPr id="3" name="Title 2">
            <a:extLst>
              <a:ext uri="{FF2B5EF4-FFF2-40B4-BE49-F238E27FC236}">
                <a16:creationId xmlns:a16="http://schemas.microsoft.com/office/drawing/2014/main" xmlns="" id="{6427E451-1AF8-4FD7-BEA9-BFFEF5CFCFF6}"/>
              </a:ext>
            </a:extLst>
          </p:cNvPr>
          <p:cNvSpPr>
            <a:spLocks noGrp="1"/>
          </p:cNvSpPr>
          <p:nvPr>
            <p:ph type="title"/>
          </p:nvPr>
        </p:nvSpPr>
        <p:spPr>
          <a:xfrm>
            <a:off x="838200" y="0"/>
            <a:ext cx="10515600" cy="704696"/>
          </a:xfrm>
        </p:spPr>
        <p:txBody>
          <a:bodyPr/>
          <a:lstStyle/>
          <a:p>
            <a:r>
              <a:rPr lang="en-US" u="sng" dirty="0"/>
              <a:t>Sample Code (Login)</a:t>
            </a:r>
            <a:endParaRPr lang="en-IN" u="sng" dirty="0"/>
          </a:p>
        </p:txBody>
      </p:sp>
      <p:sp>
        <p:nvSpPr>
          <p:cNvPr id="4" name="Slide Number Placeholder 3">
            <a:extLst>
              <a:ext uri="{FF2B5EF4-FFF2-40B4-BE49-F238E27FC236}">
                <a16:creationId xmlns:a16="http://schemas.microsoft.com/office/drawing/2014/main" xmlns="" id="{3BCE67D7-A657-4518-B6EE-C7AE6D39E461}"/>
              </a:ext>
            </a:extLst>
          </p:cNvPr>
          <p:cNvSpPr>
            <a:spLocks noGrp="1"/>
          </p:cNvSpPr>
          <p:nvPr>
            <p:ph type="sldNum" sz="quarter" idx="12"/>
          </p:nvPr>
        </p:nvSpPr>
        <p:spPr/>
        <p:txBody>
          <a:bodyPr/>
          <a:lstStyle/>
          <a:p>
            <a:fld id="{F470E458-E7C2-4395-B75D-476A174CEE45}" type="slidenum">
              <a:rPr lang="en-US" noProof="0" smtClean="0"/>
              <a:pPr/>
              <a:t>13</a:t>
            </a:fld>
            <a:endParaRPr lang="en-US" noProof="0" dirty="0"/>
          </a:p>
        </p:txBody>
      </p:sp>
    </p:spTree>
    <p:extLst>
      <p:ext uri="{BB962C8B-B14F-4D97-AF65-F5344CB8AC3E}">
        <p14:creationId xmlns:p14="http://schemas.microsoft.com/office/powerpoint/2010/main" xmlns="" val="360031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6FE06D-B520-4B5B-A300-DB873D034FB9}"/>
              </a:ext>
            </a:extLst>
          </p:cNvPr>
          <p:cNvSpPr>
            <a:spLocks noGrp="1"/>
          </p:cNvSpPr>
          <p:nvPr>
            <p:ph sz="half" idx="1"/>
          </p:nvPr>
        </p:nvSpPr>
        <p:spPr>
          <a:xfrm>
            <a:off x="0" y="604911"/>
            <a:ext cx="11042882" cy="6253089"/>
          </a:xfrm>
        </p:spPr>
        <p:style>
          <a:lnRef idx="2">
            <a:schemeClr val="accent6"/>
          </a:lnRef>
          <a:fillRef idx="1">
            <a:schemeClr val="lt1"/>
          </a:fillRef>
          <a:effectRef idx="0">
            <a:schemeClr val="accent6"/>
          </a:effectRef>
          <a:fontRef idx="minor">
            <a:schemeClr val="dk1"/>
          </a:fontRef>
        </p:style>
        <p:txBody>
          <a:bodyPr>
            <a:normAutofit/>
          </a:bodyPr>
          <a:lstStyle/>
          <a:p>
            <a:r>
              <a:rPr lang="en-IN" sz="1400" dirty="0"/>
              <a:t>&lt;body class="login"&gt;&lt;header&gt; </a:t>
            </a:r>
            <a:r>
              <a:rPr lang="en-IN" sz="1400" dirty="0">
                <a:solidFill>
                  <a:schemeClr val="accent5"/>
                </a:solidFill>
              </a:rPr>
              <a:t>//Navigation Bar</a:t>
            </a:r>
          </a:p>
          <a:p>
            <a:r>
              <a:rPr lang="en-IN" sz="1400" dirty="0"/>
              <a:t>        &lt;nav style="width: 100%; border-radius: 0 0 0 0; height: 70px;"&gt;</a:t>
            </a:r>
          </a:p>
          <a:p>
            <a:r>
              <a:rPr lang="en-IN" sz="1400" dirty="0"/>
              <a:t>          &lt;a </a:t>
            </a:r>
            <a:r>
              <a:rPr lang="en-IN" sz="1400" dirty="0" err="1"/>
              <a:t>href</a:t>
            </a:r>
            <a:r>
              <a:rPr lang="en-IN" sz="1400" dirty="0"/>
              <a:t>="</a:t>
            </a:r>
            <a:r>
              <a:rPr lang="en-IN" sz="1400" dirty="0" err="1"/>
              <a:t>index.php</a:t>
            </a:r>
            <a:r>
              <a:rPr lang="en-IN" sz="1400" dirty="0"/>
              <a:t>"&gt;&lt;div class="logo"&gt; &lt;</a:t>
            </a:r>
            <a:r>
              <a:rPr lang="en-IN" sz="1400" dirty="0" err="1"/>
              <a:t>img</a:t>
            </a:r>
            <a:r>
              <a:rPr lang="en-IN" sz="1400" dirty="0"/>
              <a:t> </a:t>
            </a:r>
            <a:r>
              <a:rPr lang="en-IN" sz="1400" dirty="0" err="1"/>
              <a:t>src</a:t>
            </a:r>
            <a:r>
              <a:rPr lang="en-IN" sz="1400" dirty="0"/>
              <a:t>="images/logo.jpg" alt="Logo"&gt;&lt;p style="font-family: 'Baloo </a:t>
            </a:r>
            <a:r>
              <a:rPr lang="en-IN" sz="1400" dirty="0" err="1"/>
              <a:t>Paaji</a:t>
            </a:r>
            <a:r>
              <a:rPr lang="en-IN" sz="1400" dirty="0"/>
              <a:t> 2', cursive; font-size: 50px; margin-top:-15px;"&gt;Harsh Restaurant&lt;/p&gt;&lt;/div&gt;&lt;/a&gt;&lt;div class="menu"&gt; &lt;ul class="ul"&gt;</a:t>
            </a:r>
          </a:p>
          <a:p>
            <a:r>
              <a:rPr lang="en-IN" sz="1400" dirty="0"/>
              <a:t>              &lt;li class="li"&gt;&lt;a </a:t>
            </a:r>
            <a:r>
              <a:rPr lang="en-IN" sz="1400" dirty="0" err="1"/>
              <a:t>href</a:t>
            </a:r>
            <a:r>
              <a:rPr lang="en-IN" sz="1400" dirty="0"/>
              <a:t>="</a:t>
            </a:r>
            <a:r>
              <a:rPr lang="en-IN" sz="1400" dirty="0" err="1"/>
              <a:t>index.php</a:t>
            </a:r>
            <a:r>
              <a:rPr lang="en-IN" sz="1400" dirty="0"/>
              <a:t>"&gt;&lt;</a:t>
            </a:r>
            <a:r>
              <a:rPr lang="en-IN" sz="1400" dirty="0" err="1"/>
              <a:t>i</a:t>
            </a:r>
            <a:r>
              <a:rPr lang="en-IN" sz="1400" dirty="0"/>
              <a:t> class="fa fa-</a:t>
            </a:r>
            <a:r>
              <a:rPr lang="en-IN" sz="1400" dirty="0" err="1"/>
              <a:t>fw</a:t>
            </a:r>
            <a:r>
              <a:rPr lang="en-IN" sz="1400" dirty="0"/>
              <a:t> fa-home"&gt;&lt;/</a:t>
            </a:r>
            <a:r>
              <a:rPr lang="en-IN" sz="1400" dirty="0" err="1"/>
              <a:t>i</a:t>
            </a:r>
            <a:r>
              <a:rPr lang="en-IN" sz="1400" dirty="0"/>
              <a:t>&gt;Home&lt;/a&gt;&lt;/li&gt; &lt;li class="li"&gt;&lt;a </a:t>
            </a:r>
            <a:r>
              <a:rPr lang="en-IN" sz="1400" dirty="0" err="1"/>
              <a:t>href</a:t>
            </a:r>
            <a:r>
              <a:rPr lang="en-IN" sz="1400" dirty="0"/>
              <a:t>="</a:t>
            </a:r>
            <a:r>
              <a:rPr lang="en-IN" sz="1400" dirty="0" err="1"/>
              <a:t>ContactUs.php</a:t>
            </a:r>
            <a:r>
              <a:rPr lang="en-IN" sz="1400" dirty="0"/>
              <a:t>"&gt;&lt;</a:t>
            </a:r>
            <a:r>
              <a:rPr lang="en-IN" sz="1400" dirty="0" err="1"/>
              <a:t>i</a:t>
            </a:r>
            <a:r>
              <a:rPr lang="en-IN" sz="1400" dirty="0"/>
              <a:t> class="fa fa-pencil" aria-hidden="true"&gt;&lt;/</a:t>
            </a:r>
            <a:r>
              <a:rPr lang="en-IN" sz="1400" dirty="0" err="1"/>
              <a:t>i</a:t>
            </a:r>
            <a:r>
              <a:rPr lang="en-IN" sz="1400" dirty="0"/>
              <a:t>&gt;Contact Us&lt;/a&gt;&lt;/li&gt; &lt;li class="li"&gt;&lt;a </a:t>
            </a:r>
            <a:r>
              <a:rPr lang="en-IN" sz="1400" dirty="0" err="1"/>
              <a:t>href</a:t>
            </a:r>
            <a:r>
              <a:rPr lang="en-IN" sz="1400" dirty="0"/>
              <a:t>="</a:t>
            </a:r>
            <a:r>
              <a:rPr lang="en-IN" sz="1400" dirty="0" err="1"/>
              <a:t>login.php</a:t>
            </a:r>
            <a:r>
              <a:rPr lang="en-IN" sz="1400" dirty="0"/>
              <a:t>" class="active"&gt;&lt;</a:t>
            </a:r>
            <a:r>
              <a:rPr lang="en-IN" sz="1400" dirty="0" err="1"/>
              <a:t>i</a:t>
            </a:r>
            <a:r>
              <a:rPr lang="en-IN" sz="1400" dirty="0"/>
              <a:t> class="fa fa-</a:t>
            </a:r>
            <a:r>
              <a:rPr lang="en-IN" sz="1400" dirty="0" err="1"/>
              <a:t>fw</a:t>
            </a:r>
            <a:r>
              <a:rPr lang="en-IN" sz="1400" dirty="0"/>
              <a:t> fa-user"&gt;&lt;/</a:t>
            </a:r>
            <a:r>
              <a:rPr lang="en-IN" sz="1400" dirty="0" err="1"/>
              <a:t>i</a:t>
            </a:r>
            <a:r>
              <a:rPr lang="en-IN" sz="1400" dirty="0"/>
              <a:t>&gt;Login&lt;/a&gt;&lt;/li&gt; &lt;/</a:t>
            </a:r>
            <a:r>
              <a:rPr lang="en-IN" sz="1400" dirty="0" err="1"/>
              <a:t>i</a:t>
            </a:r>
            <a:r>
              <a:rPr lang="en-IN" sz="1400" dirty="0"/>
              <a:t>&gt;&lt;/a&gt;&lt;/ul&gt; &lt;/div&gt;&lt;/nav&gt;&lt;/header&gt;&lt;div class="contain"&gt;</a:t>
            </a:r>
          </a:p>
          <a:p>
            <a:r>
              <a:rPr lang="en-IN" sz="1400" dirty="0"/>
              <a:t>&lt;?php</a:t>
            </a:r>
          </a:p>
          <a:p>
            <a:r>
              <a:rPr lang="en-IN" sz="1400" dirty="0"/>
              <a:t>if(</a:t>
            </a:r>
            <a:r>
              <a:rPr lang="en-IN" sz="1400" dirty="0" err="1"/>
              <a:t>isset</a:t>
            </a:r>
            <a:r>
              <a:rPr lang="en-IN" sz="1400" dirty="0"/>
              <a:t>($_POST['query'])){</a:t>
            </a:r>
          </a:p>
          <a:p>
            <a:r>
              <a:rPr lang="en-IN" sz="1400" dirty="0"/>
              <a:t>	$username=$_POST['user'];$password = md5($_POST["pass"]);  </a:t>
            </a:r>
            <a:r>
              <a:rPr lang="en-IN" sz="1400" dirty="0">
                <a:solidFill>
                  <a:schemeClr val="accent5"/>
                </a:solidFill>
              </a:rPr>
              <a:t>//user input for name and password(md5)</a:t>
            </a:r>
          </a:p>
          <a:p>
            <a:r>
              <a:rPr lang="en-IN" sz="1400" dirty="0"/>
              <a:t>	include '</a:t>
            </a:r>
            <a:r>
              <a:rPr lang="en-IN" sz="1400" dirty="0" err="1"/>
              <a:t>connection.php</a:t>
            </a:r>
            <a:r>
              <a:rPr lang="en-IN" sz="1400" dirty="0"/>
              <a:t>’;  </a:t>
            </a:r>
            <a:r>
              <a:rPr lang="en-IN" sz="1400" dirty="0">
                <a:solidFill>
                  <a:schemeClr val="accent5"/>
                </a:solidFill>
              </a:rPr>
              <a:t>//</a:t>
            </a:r>
            <a:r>
              <a:rPr lang="en-IN" sz="1400" dirty="0" err="1">
                <a:solidFill>
                  <a:schemeClr val="accent5"/>
                </a:solidFill>
              </a:rPr>
              <a:t>db</a:t>
            </a:r>
            <a:r>
              <a:rPr lang="en-IN" sz="1400" dirty="0">
                <a:solidFill>
                  <a:schemeClr val="accent5"/>
                </a:solidFill>
              </a:rPr>
              <a:t> connectivity using another php</a:t>
            </a:r>
          </a:p>
          <a:p>
            <a:r>
              <a:rPr lang="en-IN" sz="1400" dirty="0"/>
              <a:t>	$</a:t>
            </a:r>
            <a:r>
              <a:rPr lang="en-IN" sz="1400" dirty="0" err="1"/>
              <a:t>sql</a:t>
            </a:r>
            <a:r>
              <a:rPr lang="en-IN" sz="1400" dirty="0"/>
              <a:t> = "SELECT * FROM registration WHERE </a:t>
            </a:r>
            <a:r>
              <a:rPr lang="en-IN" sz="1400" dirty="0" err="1"/>
              <a:t>email_id</a:t>
            </a:r>
            <a:r>
              <a:rPr lang="en-IN" sz="1400" dirty="0"/>
              <a:t> = '$username' AND password = '$password'";</a:t>
            </a:r>
          </a:p>
          <a:p>
            <a:r>
              <a:rPr lang="en-IN" sz="1400" dirty="0"/>
              <a:t>	$query = </a:t>
            </a:r>
            <a:r>
              <a:rPr lang="en-IN" sz="1400" dirty="0" err="1"/>
              <a:t>mysqli_query</a:t>
            </a:r>
            <a:r>
              <a:rPr lang="en-IN" sz="1400" dirty="0"/>
              <a:t>($conn,$</a:t>
            </a:r>
            <a:r>
              <a:rPr lang="en-IN" sz="1400" dirty="0" err="1"/>
              <a:t>sql</a:t>
            </a:r>
            <a:r>
              <a:rPr lang="en-IN" sz="1400" dirty="0"/>
              <a:t>);</a:t>
            </a:r>
          </a:p>
          <a:p>
            <a:r>
              <a:rPr lang="en-IN" sz="1400" dirty="0"/>
              <a:t>	$count = </a:t>
            </a:r>
            <a:r>
              <a:rPr lang="en-IN" sz="1400" dirty="0" err="1"/>
              <a:t>mysqli_num_rows</a:t>
            </a:r>
            <a:r>
              <a:rPr lang="en-IN" sz="1400" dirty="0"/>
              <a:t>($query);   </a:t>
            </a:r>
            <a:r>
              <a:rPr lang="en-IN" sz="1400" dirty="0">
                <a:solidFill>
                  <a:schemeClr val="accent5"/>
                </a:solidFill>
              </a:rPr>
              <a:t>//if user record is available in database then $count will be equal to 1</a:t>
            </a:r>
          </a:p>
          <a:p>
            <a:r>
              <a:rPr lang="en-IN" sz="1400" dirty="0"/>
              <a:t>	if($count == 1){ </a:t>
            </a:r>
            <a:r>
              <a:rPr lang="en-IN" sz="1400" dirty="0">
                <a:solidFill>
                  <a:schemeClr val="accent5"/>
                </a:solidFill>
              </a:rPr>
              <a:t>//successful login</a:t>
            </a:r>
          </a:p>
          <a:p>
            <a:r>
              <a:rPr lang="en-IN" sz="1400" dirty="0"/>
              <a:t>		$row = </a:t>
            </a:r>
            <a:r>
              <a:rPr lang="en-IN" sz="1400" dirty="0" err="1"/>
              <a:t>mysqli_fetch_array</a:t>
            </a:r>
            <a:r>
              <a:rPr lang="en-IN" sz="1400" dirty="0"/>
              <a:t>($query);</a:t>
            </a:r>
          </a:p>
          <a:p>
            <a:r>
              <a:rPr lang="en-IN" sz="1400" dirty="0"/>
              <a:t>		$_SESSION["</a:t>
            </a:r>
            <a:r>
              <a:rPr lang="en-IN" sz="1400" dirty="0" err="1"/>
              <a:t>uid</a:t>
            </a:r>
            <a:r>
              <a:rPr lang="en-IN" sz="1400" dirty="0"/>
              <a:t>"] = $row["</a:t>
            </a:r>
            <a:r>
              <a:rPr lang="en-IN" sz="1400" dirty="0" err="1"/>
              <a:t>reg_id</a:t>
            </a:r>
            <a:r>
              <a:rPr lang="en-IN" sz="1400" dirty="0"/>
              <a:t>"]; </a:t>
            </a:r>
            <a:r>
              <a:rPr lang="en-IN" sz="1400" dirty="0">
                <a:solidFill>
                  <a:schemeClr val="accent5"/>
                </a:solidFill>
              </a:rPr>
              <a:t>//storing registration id in session variable </a:t>
            </a:r>
          </a:p>
          <a:p>
            <a:r>
              <a:rPr lang="en-IN" sz="1400" dirty="0"/>
              <a:t>		$_SESSION["name"] = $row["</a:t>
            </a:r>
            <a:r>
              <a:rPr lang="en-IN" sz="1400" dirty="0" err="1"/>
              <a:t>fname</a:t>
            </a:r>
            <a:r>
              <a:rPr lang="en-IN" sz="1400" dirty="0"/>
              <a:t>"]; </a:t>
            </a:r>
            <a:r>
              <a:rPr lang="en-IN" sz="1400" dirty="0">
                <a:solidFill>
                  <a:schemeClr val="accent5"/>
                </a:solidFill>
              </a:rPr>
              <a:t>//storing </a:t>
            </a:r>
            <a:r>
              <a:rPr lang="en-IN" sz="1400" dirty="0" err="1">
                <a:solidFill>
                  <a:schemeClr val="accent5"/>
                </a:solidFill>
              </a:rPr>
              <a:t>fname</a:t>
            </a:r>
            <a:r>
              <a:rPr lang="en-IN" sz="1400" dirty="0">
                <a:solidFill>
                  <a:schemeClr val="accent5"/>
                </a:solidFill>
              </a:rPr>
              <a:t> in session variable </a:t>
            </a:r>
            <a:endParaRPr lang="en-IN" sz="1400" dirty="0"/>
          </a:p>
          <a:p>
            <a:r>
              <a:rPr lang="en-IN" sz="1400" dirty="0"/>
              <a:t>		echo "login Success";</a:t>
            </a:r>
          </a:p>
          <a:p>
            <a:r>
              <a:rPr lang="en-IN" sz="1400" dirty="0"/>
              <a:t>		header("</a:t>
            </a:r>
            <a:r>
              <a:rPr lang="en-IN" sz="1400" dirty="0" err="1"/>
              <a:t>location:profile.php</a:t>
            </a:r>
            <a:r>
              <a:rPr lang="en-IN" sz="1400" dirty="0"/>
              <a:t>"); </a:t>
            </a:r>
            <a:r>
              <a:rPr lang="en-IN" sz="1400" dirty="0">
                <a:solidFill>
                  <a:schemeClr val="accent5"/>
                </a:solidFill>
              </a:rPr>
              <a:t>//redirect to user profile page</a:t>
            </a:r>
          </a:p>
          <a:p>
            <a:r>
              <a:rPr lang="en-IN" sz="1400" dirty="0"/>
              <a:t>		}else{    </a:t>
            </a:r>
            <a:r>
              <a:rPr lang="en-IN" sz="1400" dirty="0">
                <a:solidFill>
                  <a:schemeClr val="accent5"/>
                </a:solidFill>
              </a:rPr>
              <a:t>// if username or password doesn’t match in the database alert will be shown</a:t>
            </a:r>
          </a:p>
          <a:p>
            <a:r>
              <a:rPr lang="en-IN" sz="1400" dirty="0"/>
              <a:t>            echo "&lt;script&gt;alert('</a:t>
            </a:r>
            <a:r>
              <a:rPr lang="en-IN" sz="1400" dirty="0" err="1"/>
              <a:t>UserName</a:t>
            </a:r>
            <a:r>
              <a:rPr lang="en-IN" sz="1400" dirty="0"/>
              <a:t> or Password is Incorrect. Please check and login again');&lt;/script&gt;";?&gt;&lt;?php}}?&gt;</a:t>
            </a:r>
          </a:p>
        </p:txBody>
      </p:sp>
      <p:sp>
        <p:nvSpPr>
          <p:cNvPr id="3" name="Title 2">
            <a:extLst>
              <a:ext uri="{FF2B5EF4-FFF2-40B4-BE49-F238E27FC236}">
                <a16:creationId xmlns:a16="http://schemas.microsoft.com/office/drawing/2014/main" xmlns="" id="{399FC68C-8CA4-46E4-AA48-DB752053659F}"/>
              </a:ext>
            </a:extLst>
          </p:cNvPr>
          <p:cNvSpPr>
            <a:spLocks noGrp="1"/>
          </p:cNvSpPr>
          <p:nvPr>
            <p:ph type="title"/>
          </p:nvPr>
        </p:nvSpPr>
        <p:spPr>
          <a:xfrm>
            <a:off x="894038" y="-85717"/>
            <a:ext cx="10515600" cy="704696"/>
          </a:xfrm>
        </p:spPr>
        <p:txBody>
          <a:bodyPr/>
          <a:lstStyle/>
          <a:p>
            <a:r>
              <a:rPr lang="en-US" u="sng" dirty="0"/>
              <a:t>Sample Code Login(cont.)</a:t>
            </a:r>
            <a:endParaRPr lang="en-IN" u="sng" dirty="0"/>
          </a:p>
        </p:txBody>
      </p:sp>
      <p:sp>
        <p:nvSpPr>
          <p:cNvPr id="4" name="Slide Number Placeholder 3">
            <a:extLst>
              <a:ext uri="{FF2B5EF4-FFF2-40B4-BE49-F238E27FC236}">
                <a16:creationId xmlns:a16="http://schemas.microsoft.com/office/drawing/2014/main" xmlns="" id="{DD3D0033-7ABE-4AEB-8BD9-4951EFC45548}"/>
              </a:ext>
            </a:extLst>
          </p:cNvPr>
          <p:cNvSpPr>
            <a:spLocks noGrp="1"/>
          </p:cNvSpPr>
          <p:nvPr>
            <p:ph type="sldNum" sz="quarter" idx="12"/>
          </p:nvPr>
        </p:nvSpPr>
        <p:spPr/>
        <p:txBody>
          <a:bodyPr/>
          <a:lstStyle/>
          <a:p>
            <a:fld id="{F470E458-E7C2-4395-B75D-476A174CEE45}" type="slidenum">
              <a:rPr lang="en-US" noProof="0" smtClean="0"/>
              <a:pPr/>
              <a:t>14</a:t>
            </a:fld>
            <a:endParaRPr lang="en-US" noProof="0" dirty="0"/>
          </a:p>
        </p:txBody>
      </p:sp>
    </p:spTree>
    <p:extLst>
      <p:ext uri="{BB962C8B-B14F-4D97-AF65-F5344CB8AC3E}">
        <p14:creationId xmlns:p14="http://schemas.microsoft.com/office/powerpoint/2010/main" xmlns="" val="111036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27D1FA8-263E-48F1-B19B-4E790F8A1C70}"/>
              </a:ext>
            </a:extLst>
          </p:cNvPr>
          <p:cNvSpPr>
            <a:spLocks noGrp="1"/>
          </p:cNvSpPr>
          <p:nvPr>
            <p:ph sz="half" idx="1"/>
          </p:nvPr>
        </p:nvSpPr>
        <p:spPr>
          <a:xfrm>
            <a:off x="112542" y="704696"/>
            <a:ext cx="10930340" cy="6019661"/>
          </a:xfrm>
        </p:spPr>
        <p:style>
          <a:lnRef idx="2">
            <a:schemeClr val="accent6"/>
          </a:lnRef>
          <a:fillRef idx="1">
            <a:schemeClr val="lt1"/>
          </a:fillRef>
          <a:effectRef idx="0">
            <a:schemeClr val="accent6"/>
          </a:effectRef>
          <a:fontRef idx="minor">
            <a:schemeClr val="dk1"/>
          </a:fontRef>
        </p:style>
        <p:txBody>
          <a:bodyPr>
            <a:normAutofit fontScale="92500" lnSpcReduction="20000"/>
          </a:bodyPr>
          <a:lstStyle/>
          <a:p>
            <a:r>
              <a:rPr lang="en-IN" dirty="0"/>
              <a:t>&lt;form class="form1" id="form1" action="</a:t>
            </a:r>
            <a:r>
              <a:rPr lang="en-IN" dirty="0" err="1"/>
              <a:t>login.php</a:t>
            </a:r>
            <a:r>
              <a:rPr lang="en-IN" dirty="0"/>
              <a:t>" method="POST" </a:t>
            </a:r>
            <a:r>
              <a:rPr lang="en-IN" dirty="0" err="1"/>
              <a:t>onsubmit</a:t>
            </a:r>
            <a:r>
              <a:rPr lang="en-IN" dirty="0"/>
              <a:t>="return </a:t>
            </a:r>
            <a:r>
              <a:rPr lang="en-IN" dirty="0" err="1"/>
              <a:t>validForm</a:t>
            </a:r>
            <a:r>
              <a:rPr lang="en-IN" dirty="0"/>
              <a:t>()"&gt;&lt;h1 id="log"&gt;LOGIN&lt;/h1&gt; </a:t>
            </a:r>
            <a:r>
              <a:rPr lang="en-IN" dirty="0">
                <a:solidFill>
                  <a:schemeClr val="accent5"/>
                </a:solidFill>
              </a:rPr>
              <a:t>//after JavaScript validation the php code will execute</a:t>
            </a:r>
          </a:p>
          <a:p>
            <a:r>
              <a:rPr lang="en-IN" dirty="0"/>
              <a:t>    	&lt;input type="email" name="user" id="ser" placeholder="Username" class="box"&gt;&lt;</a:t>
            </a:r>
            <a:r>
              <a:rPr lang="en-IN" dirty="0" err="1"/>
              <a:t>br</a:t>
            </a:r>
            <a:r>
              <a:rPr lang="en-IN" dirty="0"/>
              <a:t>&gt;</a:t>
            </a:r>
          </a:p>
          <a:p>
            <a:r>
              <a:rPr lang="en-IN" dirty="0"/>
              <a:t>    	&lt;input type="password" name="pass" id="pass" placeholder="Password" class="box"&gt;&lt;</a:t>
            </a:r>
            <a:r>
              <a:rPr lang="en-IN" dirty="0" err="1"/>
              <a:t>br</a:t>
            </a:r>
            <a:r>
              <a:rPr lang="en-IN" dirty="0"/>
              <a:t>&gt;</a:t>
            </a:r>
          </a:p>
          <a:p>
            <a:r>
              <a:rPr lang="en-IN" dirty="0"/>
              <a:t>    	&lt;button value="Submit" name="query"&gt;Submit&lt;/button&gt;</a:t>
            </a:r>
          </a:p>
          <a:p>
            <a:r>
              <a:rPr lang="en-IN" dirty="0"/>
              <a:t>    &lt;/form&gt;</a:t>
            </a:r>
          </a:p>
          <a:p>
            <a:r>
              <a:rPr lang="en-IN" dirty="0"/>
              <a:t>    &lt;span id="</a:t>
            </a:r>
            <a:r>
              <a:rPr lang="en-IN" dirty="0" err="1"/>
              <a:t>dont</a:t>
            </a:r>
            <a:r>
              <a:rPr lang="en-IN" dirty="0"/>
              <a:t>"&gt;Don't have an Account?&lt;/span&gt;&lt;a id="reg" </a:t>
            </a:r>
            <a:r>
              <a:rPr lang="en-IN" dirty="0" err="1"/>
              <a:t>href</a:t>
            </a:r>
            <a:r>
              <a:rPr lang="en-IN" dirty="0"/>
              <a:t>="</a:t>
            </a:r>
            <a:r>
              <a:rPr lang="en-IN" dirty="0" err="1"/>
              <a:t>register.php</a:t>
            </a:r>
            <a:r>
              <a:rPr lang="en-IN" dirty="0"/>
              <a:t>"&gt;Register&lt;/a&gt;</a:t>
            </a:r>
            <a:r>
              <a:rPr lang="en-IN" dirty="0">
                <a:solidFill>
                  <a:schemeClr val="accent5"/>
                </a:solidFill>
              </a:rPr>
              <a:t> //To register </a:t>
            </a:r>
          </a:p>
          <a:p>
            <a:r>
              <a:rPr lang="en-IN" dirty="0"/>
              <a:t>    &lt;/div&gt;</a:t>
            </a:r>
          </a:p>
          <a:p>
            <a:r>
              <a:rPr lang="en-IN" dirty="0"/>
              <a:t>    &lt;script type="text/</a:t>
            </a:r>
            <a:r>
              <a:rPr lang="en-IN" dirty="0" err="1"/>
              <a:t>javascript</a:t>
            </a:r>
            <a:r>
              <a:rPr lang="en-IN" dirty="0"/>
              <a:t>"&gt; </a:t>
            </a:r>
            <a:r>
              <a:rPr lang="en-IN" dirty="0">
                <a:solidFill>
                  <a:schemeClr val="accent5"/>
                </a:solidFill>
              </a:rPr>
              <a:t>//empty validation</a:t>
            </a:r>
          </a:p>
          <a:p>
            <a:r>
              <a:rPr lang="en-IN" dirty="0"/>
              <a:t>    	function </a:t>
            </a:r>
            <a:r>
              <a:rPr lang="en-IN" dirty="0" err="1"/>
              <a:t>validForm</a:t>
            </a:r>
            <a:r>
              <a:rPr lang="en-IN" dirty="0"/>
              <a:t>() {</a:t>
            </a:r>
          </a:p>
          <a:p>
            <a:r>
              <a:rPr lang="en-IN" dirty="0"/>
              <a:t>    		var use=</a:t>
            </a:r>
            <a:r>
              <a:rPr lang="en-IN" dirty="0" err="1"/>
              <a:t>document.forms</a:t>
            </a:r>
            <a:r>
              <a:rPr lang="en-IN" dirty="0"/>
              <a:t>["form1"]["user"];</a:t>
            </a:r>
          </a:p>
          <a:p>
            <a:r>
              <a:rPr lang="en-IN" dirty="0"/>
              <a:t>    		var pas=</a:t>
            </a:r>
            <a:r>
              <a:rPr lang="en-IN" dirty="0" err="1"/>
              <a:t>document.forms</a:t>
            </a:r>
            <a:r>
              <a:rPr lang="en-IN" dirty="0"/>
              <a:t>["form1"]["pass"];</a:t>
            </a:r>
          </a:p>
          <a:p>
            <a:r>
              <a:rPr lang="en-IN" dirty="0"/>
              <a:t>    		if (</a:t>
            </a:r>
            <a:r>
              <a:rPr lang="en-IN" dirty="0" err="1"/>
              <a:t>use.value</a:t>
            </a:r>
            <a:r>
              <a:rPr lang="en-IN" dirty="0"/>
              <a:t>=="") {</a:t>
            </a:r>
          </a:p>
          <a:p>
            <a:r>
              <a:rPr lang="en-IN" dirty="0"/>
              <a:t>    			alert("</a:t>
            </a:r>
            <a:r>
              <a:rPr lang="en-IN" dirty="0" err="1"/>
              <a:t>UserName</a:t>
            </a:r>
            <a:r>
              <a:rPr lang="en-IN" dirty="0"/>
              <a:t> cannot be empty");</a:t>
            </a:r>
          </a:p>
          <a:p>
            <a:r>
              <a:rPr lang="en-IN" dirty="0"/>
              <a:t>    			return false;</a:t>
            </a:r>
          </a:p>
          <a:p>
            <a:r>
              <a:rPr lang="en-IN" dirty="0"/>
              <a:t>    		}</a:t>
            </a:r>
          </a:p>
          <a:p>
            <a:r>
              <a:rPr lang="en-IN" dirty="0"/>
              <a:t>    		if(</a:t>
            </a:r>
            <a:r>
              <a:rPr lang="en-IN" dirty="0" err="1"/>
              <a:t>pas.value</a:t>
            </a:r>
            <a:r>
              <a:rPr lang="en-IN" dirty="0"/>
              <a:t>==""){</a:t>
            </a:r>
          </a:p>
          <a:p>
            <a:r>
              <a:rPr lang="en-IN" dirty="0"/>
              <a:t>    			alert("Password Field cannot be empty");</a:t>
            </a:r>
          </a:p>
          <a:p>
            <a:r>
              <a:rPr lang="en-IN" dirty="0"/>
              <a:t>    			return false;</a:t>
            </a:r>
          </a:p>
          <a:p>
            <a:r>
              <a:rPr lang="en-IN" dirty="0"/>
              <a:t>    		}</a:t>
            </a:r>
          </a:p>
          <a:p>
            <a:r>
              <a:rPr lang="en-IN" dirty="0"/>
              <a:t>    	}</a:t>
            </a:r>
          </a:p>
          <a:p>
            <a:r>
              <a:rPr lang="en-IN" dirty="0"/>
              <a:t>    &lt;/script&gt;&lt;/body&gt;&lt;/html&gt;</a:t>
            </a:r>
          </a:p>
          <a:p>
            <a:r>
              <a:rPr lang="en-IN" dirty="0"/>
              <a:t>&lt;?php } ?&gt;</a:t>
            </a:r>
          </a:p>
        </p:txBody>
      </p:sp>
      <p:sp>
        <p:nvSpPr>
          <p:cNvPr id="3" name="Title 2">
            <a:extLst>
              <a:ext uri="{FF2B5EF4-FFF2-40B4-BE49-F238E27FC236}">
                <a16:creationId xmlns:a16="http://schemas.microsoft.com/office/drawing/2014/main" xmlns="" id="{C251FA9F-0458-4C05-9044-AAC3662C497F}"/>
              </a:ext>
            </a:extLst>
          </p:cNvPr>
          <p:cNvSpPr>
            <a:spLocks noGrp="1"/>
          </p:cNvSpPr>
          <p:nvPr>
            <p:ph type="title"/>
          </p:nvPr>
        </p:nvSpPr>
        <p:spPr>
          <a:xfrm>
            <a:off x="838200" y="0"/>
            <a:ext cx="10515600" cy="704696"/>
          </a:xfrm>
        </p:spPr>
        <p:txBody>
          <a:bodyPr/>
          <a:lstStyle/>
          <a:p>
            <a:r>
              <a:rPr lang="en-US" u="sng" dirty="0"/>
              <a:t>Sample Code Login(cont.)</a:t>
            </a:r>
            <a:endParaRPr lang="en-IN" dirty="0"/>
          </a:p>
        </p:txBody>
      </p:sp>
      <p:sp>
        <p:nvSpPr>
          <p:cNvPr id="4" name="Slide Number Placeholder 3">
            <a:extLst>
              <a:ext uri="{FF2B5EF4-FFF2-40B4-BE49-F238E27FC236}">
                <a16:creationId xmlns:a16="http://schemas.microsoft.com/office/drawing/2014/main" xmlns="" id="{1AEDA812-4865-4BEC-842F-AE3A268E9ED4}"/>
              </a:ext>
            </a:extLst>
          </p:cNvPr>
          <p:cNvSpPr>
            <a:spLocks noGrp="1"/>
          </p:cNvSpPr>
          <p:nvPr>
            <p:ph type="sldNum" sz="quarter" idx="12"/>
          </p:nvPr>
        </p:nvSpPr>
        <p:spPr/>
        <p:txBody>
          <a:bodyPr/>
          <a:lstStyle/>
          <a:p>
            <a:fld id="{F470E458-E7C2-4395-B75D-476A174CEE45}" type="slidenum">
              <a:rPr lang="en-US" noProof="0" smtClean="0"/>
              <a:pPr/>
              <a:t>15</a:t>
            </a:fld>
            <a:endParaRPr lang="en-US" noProof="0" dirty="0"/>
          </a:p>
        </p:txBody>
      </p:sp>
    </p:spTree>
    <p:extLst>
      <p:ext uri="{BB962C8B-B14F-4D97-AF65-F5344CB8AC3E}">
        <p14:creationId xmlns:p14="http://schemas.microsoft.com/office/powerpoint/2010/main" xmlns="" val="183415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C948218-97B8-47FD-8959-6E7AC8C6D639}"/>
              </a:ext>
            </a:extLst>
          </p:cNvPr>
          <p:cNvSpPr>
            <a:spLocks noGrp="1"/>
          </p:cNvSpPr>
          <p:nvPr>
            <p:ph type="title"/>
          </p:nvPr>
        </p:nvSpPr>
        <p:spPr>
          <a:xfrm>
            <a:off x="996467" y="164526"/>
            <a:ext cx="10515600" cy="704696"/>
          </a:xfrm>
        </p:spPr>
        <p:txBody>
          <a:bodyPr>
            <a:normAutofit/>
          </a:bodyPr>
          <a:lstStyle/>
          <a:p>
            <a:r>
              <a:rPr lang="en-US" sz="4400" u="sng" dirty="0"/>
              <a:t>User Profile</a:t>
            </a:r>
            <a:endParaRPr lang="en-IN" sz="4400" u="sng" dirty="0"/>
          </a:p>
        </p:txBody>
      </p:sp>
      <p:sp>
        <p:nvSpPr>
          <p:cNvPr id="4" name="Slide Number Placeholder 3">
            <a:extLst>
              <a:ext uri="{FF2B5EF4-FFF2-40B4-BE49-F238E27FC236}">
                <a16:creationId xmlns:a16="http://schemas.microsoft.com/office/drawing/2014/main" xmlns="" id="{070D6D8E-C33E-41EB-998A-0535B50CE6B2}"/>
              </a:ext>
            </a:extLst>
          </p:cNvPr>
          <p:cNvSpPr>
            <a:spLocks noGrp="1"/>
          </p:cNvSpPr>
          <p:nvPr>
            <p:ph type="sldNum" sz="quarter" idx="12"/>
          </p:nvPr>
        </p:nvSpPr>
        <p:spPr/>
        <p:txBody>
          <a:bodyPr/>
          <a:lstStyle/>
          <a:p>
            <a:fld id="{F470E458-E7C2-4395-B75D-476A174CEE45}" type="slidenum">
              <a:rPr lang="en-US" noProof="0" smtClean="0"/>
              <a:pPr/>
              <a:t>16</a:t>
            </a:fld>
            <a:endParaRPr lang="en-US" noProof="0" dirty="0"/>
          </a:p>
        </p:txBody>
      </p:sp>
      <p:pic>
        <p:nvPicPr>
          <p:cNvPr id="10" name="Content Placeholder 5">
            <a:extLst>
              <a:ext uri="{FF2B5EF4-FFF2-40B4-BE49-F238E27FC236}">
                <a16:creationId xmlns:a16="http://schemas.microsoft.com/office/drawing/2014/main" xmlns="" id="{A56399E8-B11B-4912-81D8-6FF5D096D00A}"/>
              </a:ext>
            </a:extLst>
          </p:cNvPr>
          <p:cNvPicPr>
            <a:picLocks noGrp="1" noChangeAspect="1"/>
          </p:cNvPicPr>
          <p:nvPr>
            <p:ph sz="half" idx="1"/>
          </p:nvPr>
        </p:nvPicPr>
        <p:blipFill rotWithShape="1">
          <a:blip r:embed="rId2"/>
          <a:srcRect t="13153" b="4471"/>
          <a:stretch/>
        </p:blipFill>
        <p:spPr>
          <a:xfrm>
            <a:off x="838205" y="869222"/>
            <a:ext cx="10832123" cy="478364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xmlns="" id="{1B43E89B-1E47-4808-AA20-8D1A90866D3E}"/>
              </a:ext>
            </a:extLst>
          </p:cNvPr>
          <p:cNvSpPr txBox="1"/>
          <p:nvPr/>
        </p:nvSpPr>
        <p:spPr>
          <a:xfrm>
            <a:off x="996467" y="5743064"/>
            <a:ext cx="9785725" cy="830997"/>
          </a:xfrm>
          <a:prstGeom prst="rect">
            <a:avLst/>
          </a:prstGeom>
          <a:noFill/>
        </p:spPr>
        <p:txBody>
          <a:bodyPr wrap="square" rtlCol="0">
            <a:spAutoFit/>
          </a:bodyPr>
          <a:lstStyle/>
          <a:p>
            <a:r>
              <a:rPr lang="en-US" sz="2400" b="1" dirty="0"/>
              <a:t>We can perform the update operation in the database field of the current user. Only the registration id will non-editable.</a:t>
            </a:r>
            <a:endParaRPr lang="en-IN" sz="2400" b="1" dirty="0"/>
          </a:p>
        </p:txBody>
      </p:sp>
    </p:spTree>
    <p:extLst>
      <p:ext uri="{BB962C8B-B14F-4D97-AF65-F5344CB8AC3E}">
        <p14:creationId xmlns:p14="http://schemas.microsoft.com/office/powerpoint/2010/main" xmlns="" val="366481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F7DD8DE-CA3C-404C-8239-0CFB4A84B609}"/>
              </a:ext>
            </a:extLst>
          </p:cNvPr>
          <p:cNvSpPr>
            <a:spLocks noGrp="1"/>
          </p:cNvSpPr>
          <p:nvPr>
            <p:ph sz="half" idx="1"/>
          </p:nvPr>
        </p:nvSpPr>
        <p:spPr>
          <a:xfrm>
            <a:off x="1355718" y="935190"/>
            <a:ext cx="9687163" cy="5170188"/>
          </a:xfrm>
        </p:spPr>
        <p:txBody>
          <a:bodyPr>
            <a:normAutofit/>
          </a:bodyPr>
          <a:lstStyle/>
          <a:p>
            <a:pPr marL="285750" indent="-285750">
              <a:buFont typeface="Wingdings" panose="05000000000000000000" pitchFamily="2" charset="2"/>
              <a:buChar char="ü"/>
            </a:pPr>
            <a:r>
              <a:rPr lang="en-US" sz="3200" dirty="0"/>
              <a:t> More user friendly desktop experience.</a:t>
            </a:r>
          </a:p>
          <a:p>
            <a:pPr marL="285750" indent="-285750">
              <a:buFont typeface="Wingdings" panose="05000000000000000000" pitchFamily="2" charset="2"/>
              <a:buChar char="ü"/>
            </a:pPr>
            <a:r>
              <a:rPr lang="en-US" sz="3200" dirty="0"/>
              <a:t> Flexible login and registration by Facebook, Gmail  integration.</a:t>
            </a:r>
          </a:p>
          <a:p>
            <a:pPr marL="285750" indent="-285750">
              <a:buFont typeface="Wingdings" panose="05000000000000000000" pitchFamily="2" charset="2"/>
              <a:buChar char="ü"/>
            </a:pPr>
            <a:r>
              <a:rPr lang="en-US" sz="3200" dirty="0"/>
              <a:t> Allow customers to provide cart and menu without login.</a:t>
            </a:r>
          </a:p>
          <a:p>
            <a:pPr marL="285750" indent="-285750">
              <a:buFont typeface="Wingdings" panose="05000000000000000000" pitchFamily="2" charset="2"/>
              <a:buChar char="ü"/>
            </a:pPr>
            <a:r>
              <a:rPr lang="en-US" sz="3200" dirty="0"/>
              <a:t> Save Payment details for future use.</a:t>
            </a:r>
          </a:p>
          <a:p>
            <a:pPr marL="285750" indent="-285750">
              <a:buFont typeface="Wingdings" panose="05000000000000000000" pitchFamily="2" charset="2"/>
              <a:buChar char="ü"/>
            </a:pPr>
            <a:r>
              <a:rPr lang="en-US" sz="3200" dirty="0"/>
              <a:t> Order History for customers.</a:t>
            </a:r>
          </a:p>
          <a:p>
            <a:pPr marL="285750" indent="-285750">
              <a:buFont typeface="Wingdings" panose="05000000000000000000" pitchFamily="2" charset="2"/>
              <a:buChar char="ü"/>
            </a:pPr>
            <a:r>
              <a:rPr lang="en-IN" sz="3200" dirty="0"/>
              <a:t> Delivery Tracking.</a:t>
            </a:r>
          </a:p>
        </p:txBody>
      </p:sp>
      <p:sp>
        <p:nvSpPr>
          <p:cNvPr id="3" name="Title 2">
            <a:extLst>
              <a:ext uri="{FF2B5EF4-FFF2-40B4-BE49-F238E27FC236}">
                <a16:creationId xmlns:a16="http://schemas.microsoft.com/office/drawing/2014/main" xmlns="" id="{6E8A2D9F-228E-438F-8FE5-641F94611BBF}"/>
              </a:ext>
            </a:extLst>
          </p:cNvPr>
          <p:cNvSpPr>
            <a:spLocks noGrp="1"/>
          </p:cNvSpPr>
          <p:nvPr>
            <p:ph type="title"/>
          </p:nvPr>
        </p:nvSpPr>
        <p:spPr>
          <a:xfrm>
            <a:off x="710660" y="0"/>
            <a:ext cx="10515600" cy="704696"/>
          </a:xfrm>
        </p:spPr>
        <p:txBody>
          <a:bodyPr>
            <a:normAutofit/>
          </a:bodyPr>
          <a:lstStyle/>
          <a:p>
            <a:r>
              <a:rPr lang="en-US" sz="4400" u="sng" dirty="0"/>
              <a:t>Future Enhancements</a:t>
            </a:r>
            <a:endParaRPr lang="en-IN" sz="4400" u="sng" dirty="0"/>
          </a:p>
        </p:txBody>
      </p:sp>
      <p:sp>
        <p:nvSpPr>
          <p:cNvPr id="4" name="Slide Number Placeholder 3">
            <a:extLst>
              <a:ext uri="{FF2B5EF4-FFF2-40B4-BE49-F238E27FC236}">
                <a16:creationId xmlns:a16="http://schemas.microsoft.com/office/drawing/2014/main" xmlns="" id="{213CA196-0EBF-419A-9109-3ED75857EA36}"/>
              </a:ext>
            </a:extLst>
          </p:cNvPr>
          <p:cNvSpPr>
            <a:spLocks noGrp="1"/>
          </p:cNvSpPr>
          <p:nvPr>
            <p:ph type="sldNum" sz="quarter" idx="12"/>
          </p:nvPr>
        </p:nvSpPr>
        <p:spPr/>
        <p:txBody>
          <a:bodyPr/>
          <a:lstStyle/>
          <a:p>
            <a:fld id="{F470E458-E7C2-4395-B75D-476A174CEE45}" type="slidenum">
              <a:rPr lang="en-US" noProof="0" smtClean="0"/>
              <a:pPr/>
              <a:t>17</a:t>
            </a:fld>
            <a:endParaRPr lang="en-US" noProof="0" dirty="0"/>
          </a:p>
        </p:txBody>
      </p:sp>
    </p:spTree>
    <p:extLst>
      <p:ext uri="{BB962C8B-B14F-4D97-AF65-F5344CB8AC3E}">
        <p14:creationId xmlns:p14="http://schemas.microsoft.com/office/powerpoint/2010/main" xmlns="" val="149594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6C5E8C4-4078-4C01-8D02-C9244D45B4B0}"/>
              </a:ext>
            </a:extLst>
          </p:cNvPr>
          <p:cNvSpPr>
            <a:spLocks noGrp="1"/>
          </p:cNvSpPr>
          <p:nvPr>
            <p:ph sz="half" idx="1"/>
          </p:nvPr>
        </p:nvSpPr>
        <p:spPr/>
        <p:txBody>
          <a:bodyPr>
            <a:normAutofit/>
          </a:bodyPr>
          <a:lstStyle/>
          <a:p>
            <a:pPr algn="ctr"/>
            <a:r>
              <a:rPr lang="en-US" sz="2800" dirty="0"/>
              <a:t>This project entitled “Restaurant Management System” has been proposed to be implementing by providing the “Harsh Restaurant” offline business to attract more customers using online platform. The project is achieved by the use of Html, CSS, JavaScript and PHP.  The users can add any number of food items to the cart from any of the available food categories by simply clicking to the Add to Cart button for each item.</a:t>
            </a:r>
            <a:endParaRPr lang="en-IN" sz="2800" dirty="0"/>
          </a:p>
        </p:txBody>
      </p:sp>
      <p:sp>
        <p:nvSpPr>
          <p:cNvPr id="3" name="Title 2">
            <a:extLst>
              <a:ext uri="{FF2B5EF4-FFF2-40B4-BE49-F238E27FC236}">
                <a16:creationId xmlns:a16="http://schemas.microsoft.com/office/drawing/2014/main" xmlns="" id="{0B6040E9-046D-4FBA-92C4-E9F3157098A9}"/>
              </a:ext>
            </a:extLst>
          </p:cNvPr>
          <p:cNvSpPr>
            <a:spLocks noGrp="1"/>
          </p:cNvSpPr>
          <p:nvPr>
            <p:ph type="title"/>
          </p:nvPr>
        </p:nvSpPr>
        <p:spPr/>
        <p:txBody>
          <a:bodyPr>
            <a:normAutofit/>
          </a:bodyPr>
          <a:lstStyle/>
          <a:p>
            <a:r>
              <a:rPr lang="en-US" sz="4400" u="sng" dirty="0"/>
              <a:t>Conclusion</a:t>
            </a:r>
            <a:endParaRPr lang="en-IN" sz="4400" u="sng" dirty="0"/>
          </a:p>
        </p:txBody>
      </p:sp>
      <p:sp>
        <p:nvSpPr>
          <p:cNvPr id="4" name="Slide Number Placeholder 3">
            <a:extLst>
              <a:ext uri="{FF2B5EF4-FFF2-40B4-BE49-F238E27FC236}">
                <a16:creationId xmlns:a16="http://schemas.microsoft.com/office/drawing/2014/main" xmlns="" id="{59392F16-DAB7-4DAF-ABF3-928175868505}"/>
              </a:ext>
            </a:extLst>
          </p:cNvPr>
          <p:cNvSpPr>
            <a:spLocks noGrp="1"/>
          </p:cNvSpPr>
          <p:nvPr>
            <p:ph type="sldNum" sz="quarter" idx="12"/>
          </p:nvPr>
        </p:nvSpPr>
        <p:spPr/>
        <p:txBody>
          <a:bodyPr/>
          <a:lstStyle/>
          <a:p>
            <a:fld id="{F470E458-E7C2-4395-B75D-476A174CEE45}" type="slidenum">
              <a:rPr lang="en-US" noProof="0" smtClean="0"/>
              <a:pPr/>
              <a:t>18</a:t>
            </a:fld>
            <a:endParaRPr lang="en-US" noProof="0" dirty="0"/>
          </a:p>
        </p:txBody>
      </p:sp>
    </p:spTree>
    <p:extLst>
      <p:ext uri="{BB962C8B-B14F-4D97-AF65-F5344CB8AC3E}">
        <p14:creationId xmlns:p14="http://schemas.microsoft.com/office/powerpoint/2010/main" xmlns="" val="3545927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E4C0176-F748-42D4-A25B-71F0C054D3BB}"/>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xmlns="" id="{C9857702-D4F7-460C-9B02-C07897E60321}"/>
              </a:ext>
            </a:extLst>
          </p:cNvPr>
          <p:cNvSpPr>
            <a:spLocks noGrp="1"/>
          </p:cNvSpPr>
          <p:nvPr>
            <p:ph type="body" sz="quarter" idx="16"/>
          </p:nvPr>
        </p:nvSpPr>
        <p:spPr/>
        <p:txBody>
          <a:bodyPr/>
          <a:lstStyle/>
          <a:p>
            <a:r>
              <a:rPr lang="en-US" dirty="0"/>
              <a:t>Harsh Kumar</a:t>
            </a:r>
          </a:p>
        </p:txBody>
      </p:sp>
      <p:sp>
        <p:nvSpPr>
          <p:cNvPr id="6" name="Text Placeholder 5">
            <a:extLst>
              <a:ext uri="{FF2B5EF4-FFF2-40B4-BE49-F238E27FC236}">
                <a16:creationId xmlns:a16="http://schemas.microsoft.com/office/drawing/2014/main" xmlns="" id="{9E8064C2-698C-4F56-B604-A2A8AE3D7C21}"/>
              </a:ext>
            </a:extLst>
          </p:cNvPr>
          <p:cNvSpPr>
            <a:spLocks noGrp="1"/>
          </p:cNvSpPr>
          <p:nvPr>
            <p:ph type="body" sz="quarter" idx="17"/>
          </p:nvPr>
        </p:nvSpPr>
        <p:spPr/>
        <p:txBody>
          <a:bodyPr/>
          <a:lstStyle/>
          <a:p>
            <a:r>
              <a:rPr lang="en-US" dirty="0"/>
              <a:t>Email:</a:t>
            </a:r>
          </a:p>
        </p:txBody>
      </p:sp>
      <p:sp>
        <p:nvSpPr>
          <p:cNvPr id="7" name="Text Placeholder 6">
            <a:extLst>
              <a:ext uri="{FF2B5EF4-FFF2-40B4-BE49-F238E27FC236}">
                <a16:creationId xmlns:a16="http://schemas.microsoft.com/office/drawing/2014/main" xmlns="" id="{910D1CE3-B979-4C3E-A3BF-4C200D062B58}"/>
              </a:ext>
            </a:extLst>
          </p:cNvPr>
          <p:cNvSpPr>
            <a:spLocks noGrp="1"/>
          </p:cNvSpPr>
          <p:nvPr>
            <p:ph type="body" sz="quarter" idx="18"/>
          </p:nvPr>
        </p:nvSpPr>
        <p:spPr>
          <a:xfrm>
            <a:off x="6344529" y="4551902"/>
            <a:ext cx="5122011" cy="373961"/>
          </a:xfrm>
        </p:spPr>
        <p:txBody>
          <a:bodyPr/>
          <a:lstStyle/>
          <a:p>
            <a:r>
              <a:rPr lang="en-US" dirty="0"/>
              <a:t>kumarharsh8549@gmail.com</a:t>
            </a:r>
          </a:p>
        </p:txBody>
      </p:sp>
      <p:sp>
        <p:nvSpPr>
          <p:cNvPr id="8" name="Text Placeholder 7">
            <a:extLst>
              <a:ext uri="{FF2B5EF4-FFF2-40B4-BE49-F238E27FC236}">
                <a16:creationId xmlns:a16="http://schemas.microsoft.com/office/drawing/2014/main" xmlns="" id="{56D36886-65A3-42CD-990B-789C9200A4BB}"/>
              </a:ext>
            </a:extLst>
          </p:cNvPr>
          <p:cNvSpPr>
            <a:spLocks noGrp="1"/>
          </p:cNvSpPr>
          <p:nvPr>
            <p:ph type="body" sz="quarter" idx="19"/>
          </p:nvPr>
        </p:nvSpPr>
        <p:spPr/>
        <p:txBody>
          <a:bodyPr/>
          <a:lstStyle/>
          <a:p>
            <a:r>
              <a:rPr lang="en-US" dirty="0"/>
              <a:t>Phone:</a:t>
            </a:r>
          </a:p>
        </p:txBody>
      </p:sp>
      <p:sp>
        <p:nvSpPr>
          <p:cNvPr id="9" name="Text Placeholder 8">
            <a:extLst>
              <a:ext uri="{FF2B5EF4-FFF2-40B4-BE49-F238E27FC236}">
                <a16:creationId xmlns:a16="http://schemas.microsoft.com/office/drawing/2014/main" xmlns="" id="{E641CB99-F65E-4FA5-89A7-CDA63B042DA4}"/>
              </a:ext>
            </a:extLst>
          </p:cNvPr>
          <p:cNvSpPr>
            <a:spLocks noGrp="1"/>
          </p:cNvSpPr>
          <p:nvPr>
            <p:ph type="body" sz="quarter" idx="20"/>
          </p:nvPr>
        </p:nvSpPr>
        <p:spPr>
          <a:xfrm>
            <a:off x="6570540" y="5293767"/>
            <a:ext cx="4896000" cy="1564233"/>
          </a:xfrm>
        </p:spPr>
        <p:txBody>
          <a:bodyPr/>
          <a:lstStyle/>
          <a:p>
            <a:r>
              <a:rPr lang="en-US" dirty="0"/>
              <a:t>7004899150</a:t>
            </a:r>
          </a:p>
          <a:p>
            <a:endParaRPr lang="en-US" sz="1400" dirty="0"/>
          </a:p>
          <a:p>
            <a:r>
              <a:rPr lang="en-US" sz="1400" dirty="0"/>
              <a:t>Download my project:</a:t>
            </a:r>
          </a:p>
          <a:p>
            <a:r>
              <a:rPr lang="en-IN" sz="1400" dirty="0">
                <a:hlinkClick r:id="rId3"/>
              </a:rPr>
              <a:t>https://github.com/harshmgr/Restaurant</a:t>
            </a:r>
            <a:endParaRPr lang="en-US" sz="1400" dirty="0"/>
          </a:p>
        </p:txBody>
      </p:sp>
      <p:pic>
        <p:nvPicPr>
          <p:cNvPr id="12" name="Picture 11">
            <a:hlinkClick r:id="rId3"/>
            <a:extLst>
              <a:ext uri="{FF2B5EF4-FFF2-40B4-BE49-F238E27FC236}">
                <a16:creationId xmlns:a16="http://schemas.microsoft.com/office/drawing/2014/main" xmlns="" id="{B7AB3F6D-B78D-4815-BCB3-25B662CA5753}"/>
              </a:ext>
            </a:extLst>
          </p:cNvPr>
          <p:cNvPicPr>
            <a:picLocks noChangeAspect="1"/>
          </p:cNvPicPr>
          <p:nvPr/>
        </p:nvPicPr>
        <p:blipFill>
          <a:blip r:embed="rId4"/>
          <a:stretch>
            <a:fillRect/>
          </a:stretch>
        </p:blipFill>
        <p:spPr>
          <a:xfrm>
            <a:off x="9270464" y="2110414"/>
            <a:ext cx="1463186" cy="1463186"/>
          </a:xfrm>
          <a:prstGeom prst="ellipse">
            <a:avLst/>
          </a:prstGeom>
          <a:ln w="63500" cap="rnd">
            <a:solidFill>
              <a:srgbClr val="333333"/>
            </a:solidFill>
          </a:ln>
          <a:effectLst>
            <a:innerShdw blurRad="63500" dist="50800" dir="2700000">
              <a:prstClr val="black">
                <a:alpha val="50000"/>
              </a:prstClr>
            </a:inn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34568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C81B0-2191-45BC-9905-2E1C78EB939C}"/>
              </a:ext>
            </a:extLst>
          </p:cNvPr>
          <p:cNvSpPr>
            <a:spLocks noGrp="1"/>
          </p:cNvSpPr>
          <p:nvPr>
            <p:ph type="title"/>
          </p:nvPr>
        </p:nvSpPr>
        <p:spPr/>
        <p:txBody>
          <a:bodyPr/>
          <a:lstStyle/>
          <a:p>
            <a:r>
              <a:rPr lang="en-US" dirty="0"/>
              <a:t>CONTENTS</a:t>
            </a:r>
          </a:p>
        </p:txBody>
      </p:sp>
      <p:pic>
        <p:nvPicPr>
          <p:cNvPr id="21" name="Picture Placeholder 20" descr="Glass icon">
            <a:extLst>
              <a:ext uri="{FF2B5EF4-FFF2-40B4-BE49-F238E27FC236}">
                <a16:creationId xmlns:a16="http://schemas.microsoft.com/office/drawing/2014/main" xmlns="" id="{5210F475-2002-4AE9-A0FF-DCBCA11294CF}"/>
              </a:ext>
            </a:extLst>
          </p:cNvPr>
          <p:cNvPicPr>
            <a:picLocks noGrp="1" noChangeAspect="1"/>
          </p:cNvPicPr>
          <p:nvPr>
            <p:ph type="pic" sz="quarter" idx="24"/>
          </p:nvPr>
        </p:nvPicPr>
        <p:blipFill rotWithShape="1">
          <a:blip r:embed="rId3">
            <a:extLst>
              <a:ext uri="{96DAC541-7B7A-43D3-8B79-37D633B846F1}">
                <asvg:svgBlip xmlns:asvg="http://schemas.microsoft.com/office/drawing/2016/SVG/main" xmlns="" r:embed="rId4"/>
              </a:ext>
            </a:extLst>
          </a:blip>
          <a:srcRect l="-56449" t="-20014" r="-56449" b="-26812"/>
          <a:stretch/>
        </p:blipFill>
        <p:spPr>
          <a:xfrm>
            <a:off x="1030381" y="2752690"/>
            <a:ext cx="504000" cy="504000"/>
          </a:xfrm>
        </p:spPr>
      </p:pic>
      <p:sp>
        <p:nvSpPr>
          <p:cNvPr id="10" name="Text Placeholder 9">
            <a:extLst>
              <a:ext uri="{FF2B5EF4-FFF2-40B4-BE49-F238E27FC236}">
                <a16:creationId xmlns:a16="http://schemas.microsoft.com/office/drawing/2014/main" xmlns="" id="{CB8C2489-4C28-4A80-9F6E-875452B0C83B}"/>
              </a:ext>
            </a:extLst>
          </p:cNvPr>
          <p:cNvSpPr>
            <a:spLocks noGrp="1"/>
          </p:cNvSpPr>
          <p:nvPr>
            <p:ph type="body" sz="quarter" idx="49"/>
          </p:nvPr>
        </p:nvSpPr>
        <p:spPr>
          <a:xfrm>
            <a:off x="1730844" y="2833058"/>
            <a:ext cx="3775075" cy="343264"/>
          </a:xfrm>
        </p:spPr>
        <p:txBody>
          <a:bodyPr/>
          <a:lstStyle/>
          <a:p>
            <a:r>
              <a:rPr lang="en-US" dirty="0"/>
              <a:t>Introduction</a:t>
            </a:r>
          </a:p>
        </p:txBody>
      </p:sp>
      <p:pic>
        <p:nvPicPr>
          <p:cNvPr id="25" name="Picture Placeholder 24" descr="Cloche icon">
            <a:extLst>
              <a:ext uri="{FF2B5EF4-FFF2-40B4-BE49-F238E27FC236}">
                <a16:creationId xmlns:a16="http://schemas.microsoft.com/office/drawing/2014/main" xmlns="" id="{A1652785-1C4D-4FB1-B5F5-620BA44061A7}"/>
              </a:ext>
            </a:extLst>
          </p:cNvPr>
          <p:cNvPicPr>
            <a:picLocks noGrp="1" noChangeAspect="1"/>
          </p:cNvPicPr>
          <p:nvPr>
            <p:ph type="pic" sz="quarter" idx="46"/>
          </p:nvPr>
        </p:nvPicPr>
        <p:blipFill rotWithShape="1">
          <a:blip r:embed="rId5">
            <a:extLst>
              <a:ext uri="{96DAC541-7B7A-43D3-8B79-37D633B846F1}">
                <asvg:svgBlip xmlns:asvg="http://schemas.microsoft.com/office/drawing/2016/SVG/main" xmlns="" r:embed="rId6"/>
              </a:ext>
            </a:extLst>
          </a:blip>
          <a:srcRect l="-9608" t="-22708" r="-9608" b="-46945"/>
          <a:stretch/>
        </p:blipFill>
        <p:spPr>
          <a:xfrm>
            <a:off x="6522420" y="2754732"/>
            <a:ext cx="504000" cy="504000"/>
          </a:xfrm>
        </p:spPr>
      </p:pic>
      <p:sp>
        <p:nvSpPr>
          <p:cNvPr id="14" name="Text Placeholder 13">
            <a:extLst>
              <a:ext uri="{FF2B5EF4-FFF2-40B4-BE49-F238E27FC236}">
                <a16:creationId xmlns:a16="http://schemas.microsoft.com/office/drawing/2014/main" xmlns="" id="{E6642833-0C4D-49DE-99DB-E59E9EE7BE48}"/>
              </a:ext>
            </a:extLst>
          </p:cNvPr>
          <p:cNvSpPr>
            <a:spLocks noGrp="1"/>
          </p:cNvSpPr>
          <p:nvPr>
            <p:ph type="body" sz="quarter" idx="53"/>
          </p:nvPr>
        </p:nvSpPr>
        <p:spPr>
          <a:xfrm>
            <a:off x="7267807" y="2833058"/>
            <a:ext cx="3775075" cy="343264"/>
          </a:xfrm>
        </p:spPr>
        <p:txBody>
          <a:bodyPr/>
          <a:lstStyle/>
          <a:p>
            <a:r>
              <a:rPr lang="en-US" dirty="0"/>
              <a:t>Screenshots</a:t>
            </a:r>
          </a:p>
        </p:txBody>
      </p:sp>
      <p:pic>
        <p:nvPicPr>
          <p:cNvPr id="23" name="Picture Placeholder 22" descr="Knife and fork icon">
            <a:extLst>
              <a:ext uri="{FF2B5EF4-FFF2-40B4-BE49-F238E27FC236}">
                <a16:creationId xmlns:a16="http://schemas.microsoft.com/office/drawing/2014/main" xmlns="" id="{ED69C2CE-13BC-4657-9342-BFDC8F715C54}"/>
              </a:ext>
            </a:extLst>
          </p:cNvPr>
          <p:cNvPicPr>
            <a:picLocks noGrp="1" noChangeAspect="1"/>
          </p:cNvPicPr>
          <p:nvPr>
            <p:ph type="pic" sz="quarter" idx="45"/>
          </p:nvPr>
        </p:nvPicPr>
        <p:blipFill rotWithShape="1">
          <a:blip r:embed="rId7">
            <a:extLst>
              <a:ext uri="{96DAC541-7B7A-43D3-8B79-37D633B846F1}">
                <asvg:svgBlip xmlns:asvg="http://schemas.microsoft.com/office/drawing/2016/SVG/main" xmlns="" r:embed="rId8"/>
              </a:ext>
            </a:extLst>
          </a:blip>
          <a:srcRect l="-35875" t="-13714" r="-35875" b="-13714"/>
          <a:stretch/>
        </p:blipFill>
        <p:spPr>
          <a:xfrm>
            <a:off x="1009659" y="4259510"/>
            <a:ext cx="504000" cy="504000"/>
          </a:xfrm>
        </p:spPr>
      </p:pic>
      <p:sp>
        <p:nvSpPr>
          <p:cNvPr id="12" name="Text Placeholder 11">
            <a:extLst>
              <a:ext uri="{FF2B5EF4-FFF2-40B4-BE49-F238E27FC236}">
                <a16:creationId xmlns:a16="http://schemas.microsoft.com/office/drawing/2014/main" xmlns="" id="{4C6C93ED-5B50-4336-9413-22836A56194D}"/>
              </a:ext>
            </a:extLst>
          </p:cNvPr>
          <p:cNvSpPr>
            <a:spLocks noGrp="1"/>
          </p:cNvSpPr>
          <p:nvPr>
            <p:ph type="body" sz="quarter" idx="51"/>
          </p:nvPr>
        </p:nvSpPr>
        <p:spPr>
          <a:xfrm>
            <a:off x="1730844" y="4326093"/>
            <a:ext cx="3775075" cy="343264"/>
          </a:xfrm>
        </p:spPr>
        <p:txBody>
          <a:bodyPr/>
          <a:lstStyle/>
          <a:p>
            <a:r>
              <a:rPr lang="en-US" dirty="0"/>
              <a:t>Sample Codes</a:t>
            </a:r>
          </a:p>
        </p:txBody>
      </p:sp>
      <p:pic>
        <p:nvPicPr>
          <p:cNvPr id="27" name="Picture Placeholder 26" descr="Chef hat icon">
            <a:extLst>
              <a:ext uri="{FF2B5EF4-FFF2-40B4-BE49-F238E27FC236}">
                <a16:creationId xmlns:a16="http://schemas.microsoft.com/office/drawing/2014/main" xmlns="" id="{62D1674E-42EF-4E5E-9D93-A14E50217E94}"/>
              </a:ext>
            </a:extLst>
          </p:cNvPr>
          <p:cNvPicPr>
            <a:picLocks noGrp="1" noChangeAspect="1"/>
          </p:cNvPicPr>
          <p:nvPr>
            <p:ph type="pic" sz="quarter" idx="47"/>
          </p:nvPr>
        </p:nvPicPr>
        <p:blipFill rotWithShape="1">
          <a:blip r:embed="rId9">
            <a:extLst>
              <a:ext uri="{96DAC541-7B7A-43D3-8B79-37D633B846F1}">
                <asvg:svgBlip xmlns:asvg="http://schemas.microsoft.com/office/drawing/2016/SVG/main" xmlns="" r:embed="rId10"/>
              </a:ext>
            </a:extLst>
          </a:blip>
          <a:srcRect l="-26034" t="-23413" r="-26034" b="-23413"/>
          <a:stretch/>
        </p:blipFill>
        <p:spPr>
          <a:xfrm>
            <a:off x="6522420" y="4245725"/>
            <a:ext cx="504000" cy="504000"/>
          </a:xfrm>
        </p:spPr>
      </p:pic>
      <p:sp>
        <p:nvSpPr>
          <p:cNvPr id="16" name="Text Placeholder 15">
            <a:extLst>
              <a:ext uri="{FF2B5EF4-FFF2-40B4-BE49-F238E27FC236}">
                <a16:creationId xmlns:a16="http://schemas.microsoft.com/office/drawing/2014/main" xmlns="" id="{B11A4B33-5F58-4E10-89D9-517850C8BD8F}"/>
              </a:ext>
            </a:extLst>
          </p:cNvPr>
          <p:cNvSpPr>
            <a:spLocks noGrp="1"/>
          </p:cNvSpPr>
          <p:nvPr>
            <p:ph type="body" sz="quarter" idx="55"/>
          </p:nvPr>
        </p:nvSpPr>
        <p:spPr>
          <a:xfrm>
            <a:off x="7267807" y="4326093"/>
            <a:ext cx="3775075" cy="343264"/>
          </a:xfrm>
        </p:spPr>
        <p:txBody>
          <a:bodyPr/>
          <a:lstStyle/>
          <a:p>
            <a:r>
              <a:rPr lang="en-US" dirty="0"/>
              <a:t>Future Enhancements</a:t>
            </a:r>
          </a:p>
        </p:txBody>
      </p:sp>
      <p:sp>
        <p:nvSpPr>
          <p:cNvPr id="3" name="Slide Number Placeholder 2">
            <a:extLst>
              <a:ext uri="{FF2B5EF4-FFF2-40B4-BE49-F238E27FC236}">
                <a16:creationId xmlns:a16="http://schemas.microsoft.com/office/drawing/2014/main" xmlns="" id="{B6128D86-6A24-4EED-BF70-9F13E0CE27F5}"/>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xmlns="" val="316191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F15BEE-36C0-4C84-843B-0C1C9CE65B6B}"/>
              </a:ext>
            </a:extLst>
          </p:cNvPr>
          <p:cNvSpPr>
            <a:spLocks noGrp="1"/>
          </p:cNvSpPr>
          <p:nvPr>
            <p:ph type="title"/>
          </p:nvPr>
        </p:nvSpPr>
        <p:spPr/>
        <p:txBody>
          <a:bodyPr>
            <a:normAutofit fontScale="90000"/>
          </a:bodyPr>
          <a:lstStyle/>
          <a:p>
            <a:pPr algn="ctr"/>
            <a:r>
              <a:rPr lang="en-US" sz="6000" dirty="0"/>
              <a:t>Introduction</a:t>
            </a:r>
            <a:endParaRPr lang="en-IN" sz="6000" dirty="0"/>
          </a:p>
        </p:txBody>
      </p:sp>
      <p:sp>
        <p:nvSpPr>
          <p:cNvPr id="3" name="Content Placeholder 2">
            <a:extLst>
              <a:ext uri="{FF2B5EF4-FFF2-40B4-BE49-F238E27FC236}">
                <a16:creationId xmlns:a16="http://schemas.microsoft.com/office/drawing/2014/main" xmlns="" id="{70C73C08-C31A-4B29-93EB-9F0D40EB9CD8}"/>
              </a:ext>
            </a:extLst>
          </p:cNvPr>
          <p:cNvSpPr>
            <a:spLocks noGrp="1"/>
          </p:cNvSpPr>
          <p:nvPr>
            <p:ph idx="1"/>
          </p:nvPr>
        </p:nvSpPr>
        <p:spPr>
          <a:xfrm>
            <a:off x="5985361" y="2114730"/>
            <a:ext cx="5057521" cy="4524609"/>
          </a:xfrm>
        </p:spPr>
        <p:txBody>
          <a:bodyPr>
            <a:normAutofit fontScale="92500"/>
          </a:bodyPr>
          <a:lstStyle/>
          <a:p>
            <a:pPr marL="1800" indent="0" algn="ctr">
              <a:buNone/>
            </a:pPr>
            <a:r>
              <a:rPr lang="en-US" sz="2400" dirty="0">
                <a:latin typeface="Arial Rounded MT Bold" panose="020F0704030504030204" pitchFamily="34" charset="0"/>
              </a:rPr>
              <a:t>Online </a:t>
            </a:r>
            <a:r>
              <a:rPr lang="en-US" sz="2400" dirty="0" smtClean="0">
                <a:latin typeface="Arial Rounded MT Bold" panose="020F0704030504030204" pitchFamily="34" charset="0"/>
              </a:rPr>
              <a:t>Restaurant System </a:t>
            </a:r>
            <a:r>
              <a:rPr lang="en-US" sz="2400" dirty="0">
                <a:latin typeface="Arial Rounded MT Bold" panose="020F0704030504030204" pitchFamily="34" charset="0"/>
              </a:rPr>
              <a:t>will be used for ordering food from a restaurant or food co-operative through a web page. Much like ordering consumer goods online, many of these allow customers to keep accounts with them in order to make frequent ordering convenient. A customer will select the favorite food item usually filtered via type of cuisine and choose from available items and choose delivery or pick-up after the successful </a:t>
            </a:r>
            <a:r>
              <a:rPr lang="en-US" sz="2400" dirty="0" smtClean="0">
                <a:latin typeface="Arial Rounded MT Bold" panose="020F0704030504030204" pitchFamily="34" charset="0"/>
              </a:rPr>
              <a:t>transaction.</a:t>
            </a:r>
            <a:endParaRPr lang="en-US" sz="2400" dirty="0">
              <a:latin typeface="Arial Rounded MT Bold" panose="020F0704030504030204" pitchFamily="34" charset="0"/>
            </a:endParaRPr>
          </a:p>
          <a:p>
            <a:pPr algn="ctr"/>
            <a:endParaRPr lang="en-IN" sz="2400" dirty="0"/>
          </a:p>
        </p:txBody>
      </p:sp>
      <p:sp>
        <p:nvSpPr>
          <p:cNvPr id="4" name="Slide Number Placeholder 3">
            <a:extLst>
              <a:ext uri="{FF2B5EF4-FFF2-40B4-BE49-F238E27FC236}">
                <a16:creationId xmlns:a16="http://schemas.microsoft.com/office/drawing/2014/main" xmlns="" id="{9D1BB7BA-A1B5-4A1A-BD1C-D9BDFA9CCE77}"/>
              </a:ext>
            </a:extLst>
          </p:cNvPr>
          <p:cNvSpPr>
            <a:spLocks noGrp="1"/>
          </p:cNvSpPr>
          <p:nvPr>
            <p:ph type="sldNum" sz="quarter" idx="12"/>
          </p:nvPr>
        </p:nvSpPr>
        <p:spPr/>
        <p:txBody>
          <a:bodyPr/>
          <a:lstStyle/>
          <a:p>
            <a:fld id="{F470E458-E7C2-4395-B75D-476A174CEE45}" type="slidenum">
              <a:rPr lang="en-US" noProof="0" smtClean="0"/>
              <a:pPr/>
              <a:t>3</a:t>
            </a:fld>
            <a:endParaRPr lang="en-US" noProof="0" dirty="0"/>
          </a:p>
        </p:txBody>
      </p:sp>
    </p:spTree>
    <p:extLst>
      <p:ext uri="{BB962C8B-B14F-4D97-AF65-F5344CB8AC3E}">
        <p14:creationId xmlns:p14="http://schemas.microsoft.com/office/powerpoint/2010/main" xmlns="" val="315151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C35EF0CD-3CE4-4613-8453-DCF11C949571}"/>
              </a:ext>
            </a:extLst>
          </p:cNvPr>
          <p:cNvPicPr>
            <a:picLocks noGrp="1" noChangeAspect="1"/>
          </p:cNvPicPr>
          <p:nvPr>
            <p:ph sz="half" idx="1"/>
          </p:nvPr>
        </p:nvPicPr>
        <p:blipFill>
          <a:blip r:embed="rId2"/>
          <a:stretch>
            <a:fillRect/>
          </a:stretch>
        </p:blipFill>
        <p:spPr>
          <a:xfrm>
            <a:off x="106019" y="1554168"/>
            <a:ext cx="5817704" cy="442183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xmlns="" id="{D3A09BD1-41AB-4DEA-8C1D-F6F2D5BEFFA5}"/>
              </a:ext>
            </a:extLst>
          </p:cNvPr>
          <p:cNvSpPr>
            <a:spLocks noGrp="1"/>
          </p:cNvSpPr>
          <p:nvPr>
            <p:ph type="title"/>
          </p:nvPr>
        </p:nvSpPr>
        <p:spPr>
          <a:xfrm>
            <a:off x="838193" y="209212"/>
            <a:ext cx="10515600" cy="704696"/>
          </a:xfrm>
        </p:spPr>
        <p:txBody>
          <a:bodyPr>
            <a:normAutofit/>
          </a:bodyPr>
          <a:lstStyle/>
          <a:p>
            <a:r>
              <a:rPr lang="en-US" sz="4400" u="sng" dirty="0"/>
              <a:t>H</a:t>
            </a:r>
            <a:r>
              <a:rPr lang="en-IN" sz="4400" u="sng" dirty="0"/>
              <a:t>OMEPAGE</a:t>
            </a:r>
          </a:p>
        </p:txBody>
      </p:sp>
      <p:sp>
        <p:nvSpPr>
          <p:cNvPr id="4" name="Slide Number Placeholder 3">
            <a:extLst>
              <a:ext uri="{FF2B5EF4-FFF2-40B4-BE49-F238E27FC236}">
                <a16:creationId xmlns:a16="http://schemas.microsoft.com/office/drawing/2014/main" xmlns="" id="{2AA079F6-E4BE-4287-A63D-63CDF404E425}"/>
              </a:ext>
            </a:extLst>
          </p:cNvPr>
          <p:cNvSpPr>
            <a:spLocks noGrp="1"/>
          </p:cNvSpPr>
          <p:nvPr>
            <p:ph type="sldNum" sz="quarter" idx="12"/>
          </p:nvPr>
        </p:nvSpPr>
        <p:spPr/>
        <p:txBody>
          <a:bodyPr/>
          <a:lstStyle/>
          <a:p>
            <a:fld id="{F470E458-E7C2-4395-B75D-476A174CEE45}" type="slidenum">
              <a:rPr lang="en-US" noProof="0" smtClean="0"/>
              <a:pPr/>
              <a:t>4</a:t>
            </a:fld>
            <a:endParaRPr lang="en-US" noProof="0" dirty="0"/>
          </a:p>
        </p:txBody>
      </p:sp>
      <p:pic>
        <p:nvPicPr>
          <p:cNvPr id="13" name="Picture 12">
            <a:extLst>
              <a:ext uri="{FF2B5EF4-FFF2-40B4-BE49-F238E27FC236}">
                <a16:creationId xmlns:a16="http://schemas.microsoft.com/office/drawing/2014/main" xmlns="" id="{0BA60665-19D7-48ED-B1F1-ABB4207BF543}"/>
              </a:ext>
            </a:extLst>
          </p:cNvPr>
          <p:cNvPicPr>
            <a:picLocks noChangeAspect="1"/>
          </p:cNvPicPr>
          <p:nvPr/>
        </p:nvPicPr>
        <p:blipFill>
          <a:blip r:embed="rId3"/>
          <a:stretch>
            <a:fillRect/>
          </a:stretch>
        </p:blipFill>
        <p:spPr>
          <a:xfrm>
            <a:off x="6268277" y="1586017"/>
            <a:ext cx="5817704" cy="438998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xmlns="" id="{7C0BC2D2-75E8-4525-AA72-A5DE95A163DC}"/>
              </a:ext>
            </a:extLst>
          </p:cNvPr>
          <p:cNvSpPr txBox="1"/>
          <p:nvPr/>
        </p:nvSpPr>
        <p:spPr>
          <a:xfrm>
            <a:off x="106019" y="1138796"/>
            <a:ext cx="1470467" cy="369332"/>
          </a:xfrm>
          <a:prstGeom prst="rect">
            <a:avLst/>
          </a:prstGeom>
          <a:noFill/>
        </p:spPr>
        <p:txBody>
          <a:bodyPr wrap="none" rtlCol="0">
            <a:spAutoFit/>
          </a:bodyPr>
          <a:lstStyle/>
          <a:p>
            <a:r>
              <a:rPr lang="en-IN" dirty="0"/>
              <a:t>Before Login</a:t>
            </a:r>
          </a:p>
        </p:txBody>
      </p:sp>
      <p:sp>
        <p:nvSpPr>
          <p:cNvPr id="15" name="TextBox 14">
            <a:extLst>
              <a:ext uri="{FF2B5EF4-FFF2-40B4-BE49-F238E27FC236}">
                <a16:creationId xmlns:a16="http://schemas.microsoft.com/office/drawing/2014/main" xmlns="" id="{10E1CCD9-94A6-4BE7-B895-FA489F02BCBB}"/>
              </a:ext>
            </a:extLst>
          </p:cNvPr>
          <p:cNvSpPr txBox="1"/>
          <p:nvPr/>
        </p:nvSpPr>
        <p:spPr>
          <a:xfrm>
            <a:off x="10696017" y="1184836"/>
            <a:ext cx="1315553" cy="369332"/>
          </a:xfrm>
          <a:prstGeom prst="rect">
            <a:avLst/>
          </a:prstGeom>
          <a:noFill/>
        </p:spPr>
        <p:txBody>
          <a:bodyPr wrap="none" rtlCol="0">
            <a:spAutoFit/>
          </a:bodyPr>
          <a:lstStyle/>
          <a:p>
            <a:r>
              <a:rPr lang="en-IN" dirty="0"/>
              <a:t>After Login</a:t>
            </a:r>
          </a:p>
        </p:txBody>
      </p:sp>
    </p:spTree>
    <p:extLst>
      <p:ext uri="{BB962C8B-B14F-4D97-AF65-F5344CB8AC3E}">
        <p14:creationId xmlns:p14="http://schemas.microsoft.com/office/powerpoint/2010/main" xmlns="" val="258976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D5053903-EE93-4FCB-9428-E0AFDD3AB9FF}"/>
              </a:ext>
            </a:extLst>
          </p:cNvPr>
          <p:cNvPicPr>
            <a:picLocks noGrp="1" noChangeAspect="1"/>
          </p:cNvPicPr>
          <p:nvPr>
            <p:ph sz="half" idx="1"/>
          </p:nvPr>
        </p:nvPicPr>
        <p:blipFill>
          <a:blip r:embed="rId2"/>
          <a:stretch>
            <a:fillRect/>
          </a:stretch>
        </p:blipFill>
        <p:spPr>
          <a:xfrm>
            <a:off x="159026" y="1808923"/>
            <a:ext cx="5777949" cy="468391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xmlns="" id="{5540A27E-5DC0-4359-B730-570DE210256E}"/>
              </a:ext>
            </a:extLst>
          </p:cNvPr>
          <p:cNvSpPr>
            <a:spLocks noGrp="1"/>
          </p:cNvSpPr>
          <p:nvPr>
            <p:ph type="sldNum" sz="quarter" idx="12"/>
          </p:nvPr>
        </p:nvSpPr>
        <p:spPr/>
        <p:txBody>
          <a:bodyPr/>
          <a:lstStyle/>
          <a:p>
            <a:fld id="{F470E458-E7C2-4395-B75D-476A174CEE45}" type="slidenum">
              <a:rPr lang="en-US" noProof="0" smtClean="0"/>
              <a:pPr/>
              <a:t>5</a:t>
            </a:fld>
            <a:endParaRPr lang="en-US" noProof="0" dirty="0"/>
          </a:p>
        </p:txBody>
      </p:sp>
      <p:pic>
        <p:nvPicPr>
          <p:cNvPr id="8" name="Content Placeholder 6">
            <a:extLst>
              <a:ext uri="{FF2B5EF4-FFF2-40B4-BE49-F238E27FC236}">
                <a16:creationId xmlns:a16="http://schemas.microsoft.com/office/drawing/2014/main" xmlns="" id="{F271D80E-B5C8-42DB-BB38-106679927F9E}"/>
              </a:ext>
            </a:extLst>
          </p:cNvPr>
          <p:cNvPicPr>
            <a:picLocks noChangeAspect="1"/>
          </p:cNvPicPr>
          <p:nvPr/>
        </p:nvPicPr>
        <p:blipFill>
          <a:blip r:embed="rId3"/>
          <a:srcRect/>
          <a:stretch/>
        </p:blipFill>
        <p:spPr>
          <a:xfrm>
            <a:off x="6096000" y="1232453"/>
            <a:ext cx="5936974" cy="468391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xmlns="" id="{F1FA5BF4-43ED-458A-B702-35588B2766F4}"/>
              </a:ext>
            </a:extLst>
          </p:cNvPr>
          <p:cNvSpPr txBox="1"/>
          <p:nvPr/>
        </p:nvSpPr>
        <p:spPr>
          <a:xfrm>
            <a:off x="2001078" y="1232453"/>
            <a:ext cx="2411896" cy="461665"/>
          </a:xfrm>
          <a:prstGeom prst="rect">
            <a:avLst/>
          </a:prstGeom>
          <a:noFill/>
        </p:spPr>
        <p:txBody>
          <a:bodyPr wrap="square" rtlCol="0">
            <a:spAutoFit/>
          </a:bodyPr>
          <a:lstStyle/>
          <a:p>
            <a:r>
              <a:rPr lang="en-IN" sz="2400" b="1" dirty="0"/>
              <a:t>Main Menu</a:t>
            </a:r>
          </a:p>
        </p:txBody>
      </p:sp>
      <p:sp>
        <p:nvSpPr>
          <p:cNvPr id="2" name="TextBox 1">
            <a:extLst>
              <a:ext uri="{FF2B5EF4-FFF2-40B4-BE49-F238E27FC236}">
                <a16:creationId xmlns:a16="http://schemas.microsoft.com/office/drawing/2014/main" xmlns="" id="{43888247-0253-465B-AB5E-C5ED2FFCDBA4}"/>
              </a:ext>
            </a:extLst>
          </p:cNvPr>
          <p:cNvSpPr txBox="1"/>
          <p:nvPr/>
        </p:nvSpPr>
        <p:spPr>
          <a:xfrm>
            <a:off x="8482205" y="5976001"/>
            <a:ext cx="1736035" cy="461665"/>
          </a:xfrm>
          <a:prstGeom prst="rect">
            <a:avLst/>
          </a:prstGeom>
          <a:noFill/>
        </p:spPr>
        <p:txBody>
          <a:bodyPr wrap="square" rtlCol="0">
            <a:spAutoFit/>
          </a:bodyPr>
          <a:lstStyle/>
          <a:p>
            <a:r>
              <a:rPr lang="en-US" sz="2400" b="1" dirty="0"/>
              <a:t>Sub Menu</a:t>
            </a:r>
            <a:endParaRPr lang="en-IN" sz="2400" b="1" dirty="0"/>
          </a:p>
        </p:txBody>
      </p:sp>
      <p:sp>
        <p:nvSpPr>
          <p:cNvPr id="3" name="TextBox 2">
            <a:extLst>
              <a:ext uri="{FF2B5EF4-FFF2-40B4-BE49-F238E27FC236}">
                <a16:creationId xmlns:a16="http://schemas.microsoft.com/office/drawing/2014/main" xmlns="" id="{62CB6D05-120D-44A1-A067-F39F679B8BD9}"/>
              </a:ext>
            </a:extLst>
          </p:cNvPr>
          <p:cNvSpPr txBox="1"/>
          <p:nvPr/>
        </p:nvSpPr>
        <p:spPr>
          <a:xfrm>
            <a:off x="3890126" y="-50334"/>
            <a:ext cx="4093698" cy="830997"/>
          </a:xfrm>
          <a:prstGeom prst="rect">
            <a:avLst/>
          </a:prstGeom>
          <a:noFill/>
        </p:spPr>
        <p:txBody>
          <a:bodyPr wrap="square" rtlCol="0">
            <a:spAutoFit/>
          </a:bodyPr>
          <a:lstStyle/>
          <a:p>
            <a:pPr algn="ctr"/>
            <a:r>
              <a:rPr lang="en-US" sz="4800" b="1" u="sng" dirty="0">
                <a:latin typeface="+mj-lt"/>
              </a:rPr>
              <a:t>Menus</a:t>
            </a:r>
            <a:endParaRPr lang="en-IN" sz="4800" b="1" u="sng" dirty="0">
              <a:latin typeface="+mj-lt"/>
            </a:endParaRPr>
          </a:p>
        </p:txBody>
      </p:sp>
    </p:spTree>
    <p:extLst>
      <p:ext uri="{BB962C8B-B14F-4D97-AF65-F5344CB8AC3E}">
        <p14:creationId xmlns:p14="http://schemas.microsoft.com/office/powerpoint/2010/main" xmlns="" val="297307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C7816C4-2401-44E9-9F7E-DE02303D579D}"/>
              </a:ext>
            </a:extLst>
          </p:cNvPr>
          <p:cNvSpPr>
            <a:spLocks noGrp="1"/>
          </p:cNvSpPr>
          <p:nvPr>
            <p:ph type="title"/>
          </p:nvPr>
        </p:nvSpPr>
        <p:spPr>
          <a:xfrm>
            <a:off x="894038" y="164526"/>
            <a:ext cx="10515600" cy="704696"/>
          </a:xfrm>
        </p:spPr>
        <p:txBody>
          <a:bodyPr>
            <a:normAutofit/>
          </a:bodyPr>
          <a:lstStyle/>
          <a:p>
            <a:r>
              <a:rPr lang="en-US" sz="4400" u="sng" dirty="0"/>
              <a:t>Form Validation</a:t>
            </a:r>
            <a:endParaRPr lang="en-IN" sz="4400" u="sng" dirty="0"/>
          </a:p>
        </p:txBody>
      </p:sp>
      <p:sp>
        <p:nvSpPr>
          <p:cNvPr id="4" name="Slide Number Placeholder 3">
            <a:extLst>
              <a:ext uri="{FF2B5EF4-FFF2-40B4-BE49-F238E27FC236}">
                <a16:creationId xmlns:a16="http://schemas.microsoft.com/office/drawing/2014/main" xmlns="" id="{A8C4FB9B-52B9-4EF4-8D25-8EEB5868F3C0}"/>
              </a:ext>
            </a:extLst>
          </p:cNvPr>
          <p:cNvSpPr>
            <a:spLocks noGrp="1"/>
          </p:cNvSpPr>
          <p:nvPr>
            <p:ph type="sldNum" sz="quarter" idx="12"/>
          </p:nvPr>
        </p:nvSpPr>
        <p:spPr/>
        <p:txBody>
          <a:bodyPr/>
          <a:lstStyle/>
          <a:p>
            <a:fld id="{F470E458-E7C2-4395-B75D-476A174CEE45}" type="slidenum">
              <a:rPr lang="en-US" noProof="0" smtClean="0"/>
              <a:pPr/>
              <a:t>6</a:t>
            </a:fld>
            <a:endParaRPr lang="en-US" noProof="0" dirty="0"/>
          </a:p>
        </p:txBody>
      </p:sp>
      <p:pic>
        <p:nvPicPr>
          <p:cNvPr id="11" name="Content Placeholder 10">
            <a:extLst>
              <a:ext uri="{FF2B5EF4-FFF2-40B4-BE49-F238E27FC236}">
                <a16:creationId xmlns:a16="http://schemas.microsoft.com/office/drawing/2014/main" xmlns="" id="{56EF22B4-375B-44BE-A49E-709EF637B672}"/>
              </a:ext>
            </a:extLst>
          </p:cNvPr>
          <p:cNvPicPr>
            <a:picLocks noGrp="1" noChangeAspect="1"/>
          </p:cNvPicPr>
          <p:nvPr>
            <p:ph sz="half" idx="1"/>
          </p:nvPr>
        </p:nvPicPr>
        <p:blipFill>
          <a:blip r:embed="rId2"/>
          <a:stretch>
            <a:fillRect/>
          </a:stretch>
        </p:blipFill>
        <p:spPr>
          <a:xfrm>
            <a:off x="303854" y="912709"/>
            <a:ext cx="4908584" cy="368796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xmlns="" id="{46C1B5A6-1907-4E72-85A6-D022659D3675}"/>
              </a:ext>
            </a:extLst>
          </p:cNvPr>
          <p:cNvSpPr txBox="1"/>
          <p:nvPr/>
        </p:nvSpPr>
        <p:spPr>
          <a:xfrm>
            <a:off x="5212438" y="912709"/>
            <a:ext cx="5550688" cy="1938992"/>
          </a:xfrm>
          <a:prstGeom prst="rect">
            <a:avLst/>
          </a:prstGeom>
          <a:noFill/>
        </p:spPr>
        <p:txBody>
          <a:bodyPr wrap="square" rtlCol="0">
            <a:spAutoFit/>
          </a:bodyPr>
          <a:lstStyle/>
          <a:p>
            <a:r>
              <a:rPr lang="en-US" sz="2400" b="1" dirty="0"/>
              <a:t>In the First Name and the Last Name only the character value from a to z will be accepted </a:t>
            </a:r>
          </a:p>
          <a:p>
            <a:endParaRPr lang="en-US" sz="2400" b="1" dirty="0"/>
          </a:p>
          <a:p>
            <a:endParaRPr lang="en-IN" sz="2400" b="1" dirty="0"/>
          </a:p>
        </p:txBody>
      </p:sp>
      <p:pic>
        <p:nvPicPr>
          <p:cNvPr id="19" name="Picture 18">
            <a:extLst>
              <a:ext uri="{FF2B5EF4-FFF2-40B4-BE49-F238E27FC236}">
                <a16:creationId xmlns:a16="http://schemas.microsoft.com/office/drawing/2014/main" xmlns="" id="{B0449BFF-BAE6-403D-8D0B-E43E6549E59D}"/>
              </a:ext>
            </a:extLst>
          </p:cNvPr>
          <p:cNvPicPr>
            <a:picLocks noChangeAspect="1"/>
          </p:cNvPicPr>
          <p:nvPr/>
        </p:nvPicPr>
        <p:blipFill>
          <a:blip r:embed="rId3"/>
          <a:stretch>
            <a:fillRect/>
          </a:stretch>
        </p:blipFill>
        <p:spPr>
          <a:xfrm>
            <a:off x="6096000" y="2467982"/>
            <a:ext cx="4908585" cy="4191887"/>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xmlns="" id="{2E1D69AA-27C2-47E0-B210-294A00B4FB64}"/>
              </a:ext>
            </a:extLst>
          </p:cNvPr>
          <p:cNvSpPr txBox="1"/>
          <p:nvPr/>
        </p:nvSpPr>
        <p:spPr>
          <a:xfrm>
            <a:off x="127593" y="5290493"/>
            <a:ext cx="5823041" cy="1200329"/>
          </a:xfrm>
          <a:prstGeom prst="rect">
            <a:avLst/>
          </a:prstGeom>
          <a:noFill/>
        </p:spPr>
        <p:txBody>
          <a:bodyPr wrap="square" rtlCol="0">
            <a:spAutoFit/>
          </a:bodyPr>
          <a:lstStyle/>
          <a:p>
            <a:pPr algn="r"/>
            <a:r>
              <a:rPr lang="en-US" sz="2400" b="1" dirty="0"/>
              <a:t>While entering the email id it will popup the message to write the email id correctly</a:t>
            </a:r>
            <a:endParaRPr lang="en-IN" sz="2400" b="1" dirty="0"/>
          </a:p>
        </p:txBody>
      </p:sp>
    </p:spTree>
    <p:extLst>
      <p:ext uri="{BB962C8B-B14F-4D97-AF65-F5344CB8AC3E}">
        <p14:creationId xmlns:p14="http://schemas.microsoft.com/office/powerpoint/2010/main" xmlns="" val="154637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2CFFB6C8-3F11-4FE5-BC28-509FF9B44081}"/>
              </a:ext>
            </a:extLst>
          </p:cNvPr>
          <p:cNvPicPr>
            <a:picLocks noGrp="1" noChangeAspect="1"/>
          </p:cNvPicPr>
          <p:nvPr>
            <p:ph sz="half" idx="1"/>
          </p:nvPr>
        </p:nvPicPr>
        <p:blipFill>
          <a:blip r:embed="rId2"/>
          <a:stretch>
            <a:fillRect/>
          </a:stretch>
        </p:blipFill>
        <p:spPr>
          <a:xfrm>
            <a:off x="358469" y="869222"/>
            <a:ext cx="4950142" cy="411074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xmlns="" id="{49A0DA94-C5ED-4908-AD18-0035C8B60AAF}"/>
              </a:ext>
            </a:extLst>
          </p:cNvPr>
          <p:cNvSpPr>
            <a:spLocks noGrp="1"/>
          </p:cNvSpPr>
          <p:nvPr>
            <p:ph type="title"/>
          </p:nvPr>
        </p:nvSpPr>
        <p:spPr>
          <a:xfrm>
            <a:off x="838200" y="164526"/>
            <a:ext cx="10515600" cy="704696"/>
          </a:xfrm>
        </p:spPr>
        <p:txBody>
          <a:bodyPr>
            <a:normAutofit/>
          </a:bodyPr>
          <a:lstStyle/>
          <a:p>
            <a:r>
              <a:rPr lang="en-US" sz="4400" u="sng" dirty="0"/>
              <a:t>Form Validation </a:t>
            </a:r>
            <a:r>
              <a:rPr lang="en-US" sz="4400" dirty="0"/>
              <a:t>(cont.)</a:t>
            </a:r>
            <a:endParaRPr lang="en-IN" sz="4400" dirty="0"/>
          </a:p>
        </p:txBody>
      </p:sp>
      <p:sp>
        <p:nvSpPr>
          <p:cNvPr id="4" name="Slide Number Placeholder 3">
            <a:extLst>
              <a:ext uri="{FF2B5EF4-FFF2-40B4-BE49-F238E27FC236}">
                <a16:creationId xmlns:a16="http://schemas.microsoft.com/office/drawing/2014/main" xmlns="" id="{9C968D92-9F24-4C5C-992D-0A70E952E572}"/>
              </a:ext>
            </a:extLst>
          </p:cNvPr>
          <p:cNvSpPr>
            <a:spLocks noGrp="1"/>
          </p:cNvSpPr>
          <p:nvPr>
            <p:ph type="sldNum" sz="quarter" idx="12"/>
          </p:nvPr>
        </p:nvSpPr>
        <p:spPr/>
        <p:txBody>
          <a:bodyPr/>
          <a:lstStyle/>
          <a:p>
            <a:fld id="{F470E458-E7C2-4395-B75D-476A174CEE45}" type="slidenum">
              <a:rPr lang="en-US" noProof="0" smtClean="0"/>
              <a:pPr/>
              <a:t>7</a:t>
            </a:fld>
            <a:endParaRPr lang="en-US" noProof="0" dirty="0"/>
          </a:p>
        </p:txBody>
      </p:sp>
      <p:sp>
        <p:nvSpPr>
          <p:cNvPr id="8" name="TextBox 7">
            <a:extLst>
              <a:ext uri="{FF2B5EF4-FFF2-40B4-BE49-F238E27FC236}">
                <a16:creationId xmlns:a16="http://schemas.microsoft.com/office/drawing/2014/main" xmlns="" id="{AFB5DF4E-6FB6-410F-80E2-8049211B7920}"/>
              </a:ext>
            </a:extLst>
          </p:cNvPr>
          <p:cNvSpPr txBox="1"/>
          <p:nvPr/>
        </p:nvSpPr>
        <p:spPr>
          <a:xfrm>
            <a:off x="5359790" y="894382"/>
            <a:ext cx="6226904" cy="1569660"/>
          </a:xfrm>
          <a:prstGeom prst="rect">
            <a:avLst/>
          </a:prstGeom>
          <a:noFill/>
        </p:spPr>
        <p:txBody>
          <a:bodyPr wrap="square" rtlCol="0">
            <a:spAutoFit/>
          </a:bodyPr>
          <a:lstStyle/>
          <a:p>
            <a:r>
              <a:rPr lang="en-US" sz="2400" b="1" dirty="0"/>
              <a:t>There is password validation in which if the password field and retype password field doesn’t match the JavaScript will display an alert to correct the password.</a:t>
            </a:r>
            <a:endParaRPr lang="en-IN" sz="2400" b="1" dirty="0"/>
          </a:p>
        </p:txBody>
      </p:sp>
      <p:pic>
        <p:nvPicPr>
          <p:cNvPr id="10" name="Picture 9">
            <a:extLst>
              <a:ext uri="{FF2B5EF4-FFF2-40B4-BE49-F238E27FC236}">
                <a16:creationId xmlns:a16="http://schemas.microsoft.com/office/drawing/2014/main" xmlns="" id="{B7024991-A887-4123-BB70-18BA4DDC9F31}"/>
              </a:ext>
            </a:extLst>
          </p:cNvPr>
          <p:cNvPicPr>
            <a:picLocks noChangeAspect="1"/>
          </p:cNvPicPr>
          <p:nvPr/>
        </p:nvPicPr>
        <p:blipFill>
          <a:blip r:embed="rId3"/>
          <a:stretch>
            <a:fillRect/>
          </a:stretch>
        </p:blipFill>
        <p:spPr>
          <a:xfrm>
            <a:off x="5998171" y="2582732"/>
            <a:ext cx="4950142" cy="411074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xmlns="" id="{8E5A523A-9CBC-43CA-83EC-511FC6C4C0F5}"/>
              </a:ext>
            </a:extLst>
          </p:cNvPr>
          <p:cNvSpPr txBox="1"/>
          <p:nvPr/>
        </p:nvSpPr>
        <p:spPr>
          <a:xfrm>
            <a:off x="358469" y="5626294"/>
            <a:ext cx="5545133" cy="1200329"/>
          </a:xfrm>
          <a:prstGeom prst="rect">
            <a:avLst/>
          </a:prstGeom>
          <a:noFill/>
        </p:spPr>
        <p:txBody>
          <a:bodyPr wrap="square" rtlCol="0">
            <a:spAutoFit/>
          </a:bodyPr>
          <a:lstStyle/>
          <a:p>
            <a:pPr algn="ctr"/>
            <a:r>
              <a:rPr lang="en-US" sz="2400" b="1" dirty="0"/>
              <a:t>The Mobile Number should be precisely 10 digits numbers otherwise the alert will be displayed.</a:t>
            </a:r>
            <a:endParaRPr lang="en-IN" sz="2400" b="1" dirty="0"/>
          </a:p>
        </p:txBody>
      </p:sp>
    </p:spTree>
    <p:extLst>
      <p:ext uri="{BB962C8B-B14F-4D97-AF65-F5344CB8AC3E}">
        <p14:creationId xmlns:p14="http://schemas.microsoft.com/office/powerpoint/2010/main" xmlns="" val="2052826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4868E070-1A7D-44D1-AB04-6B2F8667B7D5}"/>
              </a:ext>
            </a:extLst>
          </p:cNvPr>
          <p:cNvPicPr>
            <a:picLocks noGrp="1" noChangeAspect="1"/>
          </p:cNvPicPr>
          <p:nvPr>
            <p:ph sz="half" idx="1"/>
          </p:nvPr>
        </p:nvPicPr>
        <p:blipFill>
          <a:blip r:embed="rId2"/>
          <a:stretch>
            <a:fillRect/>
          </a:stretch>
        </p:blipFill>
        <p:spPr>
          <a:xfrm>
            <a:off x="210958" y="869222"/>
            <a:ext cx="11549633" cy="4656952"/>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xmlns="" id="{545D820C-27AC-4DC1-9069-88755B6C124E}"/>
              </a:ext>
            </a:extLst>
          </p:cNvPr>
          <p:cNvSpPr>
            <a:spLocks noGrp="1"/>
          </p:cNvSpPr>
          <p:nvPr>
            <p:ph type="title"/>
          </p:nvPr>
        </p:nvSpPr>
        <p:spPr>
          <a:xfrm>
            <a:off x="838200" y="164526"/>
            <a:ext cx="10515600" cy="704696"/>
          </a:xfrm>
        </p:spPr>
        <p:txBody>
          <a:bodyPr>
            <a:normAutofit/>
          </a:bodyPr>
          <a:lstStyle/>
          <a:p>
            <a:r>
              <a:rPr lang="en-US" sz="4400" u="sng" dirty="0"/>
              <a:t>Registration Form Database </a:t>
            </a:r>
            <a:endParaRPr lang="en-IN" sz="4400" u="sng" dirty="0"/>
          </a:p>
        </p:txBody>
      </p:sp>
      <p:sp>
        <p:nvSpPr>
          <p:cNvPr id="4" name="Slide Number Placeholder 3">
            <a:extLst>
              <a:ext uri="{FF2B5EF4-FFF2-40B4-BE49-F238E27FC236}">
                <a16:creationId xmlns:a16="http://schemas.microsoft.com/office/drawing/2014/main" xmlns="" id="{3B88379A-57AD-41B0-893D-D1805810B06B}"/>
              </a:ext>
            </a:extLst>
          </p:cNvPr>
          <p:cNvSpPr>
            <a:spLocks noGrp="1"/>
          </p:cNvSpPr>
          <p:nvPr>
            <p:ph type="sldNum" sz="quarter" idx="12"/>
          </p:nvPr>
        </p:nvSpPr>
        <p:spPr/>
        <p:txBody>
          <a:bodyPr/>
          <a:lstStyle/>
          <a:p>
            <a:fld id="{F470E458-E7C2-4395-B75D-476A174CEE45}" type="slidenum">
              <a:rPr lang="en-US" noProof="0" smtClean="0"/>
              <a:pPr/>
              <a:t>8</a:t>
            </a:fld>
            <a:endParaRPr lang="en-US" noProof="0" dirty="0"/>
          </a:p>
        </p:txBody>
      </p:sp>
      <p:sp>
        <p:nvSpPr>
          <p:cNvPr id="8" name="TextBox 7">
            <a:extLst>
              <a:ext uri="{FF2B5EF4-FFF2-40B4-BE49-F238E27FC236}">
                <a16:creationId xmlns:a16="http://schemas.microsoft.com/office/drawing/2014/main" xmlns="" id="{2C82ECCD-A153-43C8-B422-E02E5417A17B}"/>
              </a:ext>
            </a:extLst>
          </p:cNvPr>
          <p:cNvSpPr txBox="1"/>
          <p:nvPr/>
        </p:nvSpPr>
        <p:spPr>
          <a:xfrm>
            <a:off x="210958" y="5696898"/>
            <a:ext cx="10831924" cy="830997"/>
          </a:xfrm>
          <a:prstGeom prst="rect">
            <a:avLst/>
          </a:prstGeom>
          <a:noFill/>
        </p:spPr>
        <p:txBody>
          <a:bodyPr wrap="square" rtlCol="0">
            <a:spAutoFit/>
          </a:bodyPr>
          <a:lstStyle/>
          <a:p>
            <a:r>
              <a:rPr lang="en-US" sz="2400" b="1" dirty="0"/>
              <a:t>The user is being registered with the registration id 15 and later the email and the password(md5 encryption) will be used to login in the website.</a:t>
            </a:r>
            <a:endParaRPr lang="en-IN" sz="2400" b="1" dirty="0"/>
          </a:p>
        </p:txBody>
      </p:sp>
    </p:spTree>
    <p:extLst>
      <p:ext uri="{BB962C8B-B14F-4D97-AF65-F5344CB8AC3E}">
        <p14:creationId xmlns:p14="http://schemas.microsoft.com/office/powerpoint/2010/main" xmlns="" val="275182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76FF69F-355B-4E68-8886-5380DB4844BC}"/>
              </a:ext>
            </a:extLst>
          </p:cNvPr>
          <p:cNvSpPr>
            <a:spLocks noGrp="1"/>
          </p:cNvSpPr>
          <p:nvPr>
            <p:ph type="title"/>
          </p:nvPr>
        </p:nvSpPr>
        <p:spPr>
          <a:xfrm>
            <a:off x="903849" y="0"/>
            <a:ext cx="10515600" cy="704696"/>
          </a:xfrm>
        </p:spPr>
        <p:txBody>
          <a:bodyPr>
            <a:normAutofit/>
          </a:bodyPr>
          <a:lstStyle/>
          <a:p>
            <a:r>
              <a:rPr lang="en-US" sz="4000" u="sng" dirty="0"/>
              <a:t>Forms With DB Connectivity </a:t>
            </a:r>
            <a:endParaRPr lang="en-IN" sz="4000" u="sng" dirty="0"/>
          </a:p>
        </p:txBody>
      </p:sp>
      <p:sp>
        <p:nvSpPr>
          <p:cNvPr id="4" name="Slide Number Placeholder 3">
            <a:extLst>
              <a:ext uri="{FF2B5EF4-FFF2-40B4-BE49-F238E27FC236}">
                <a16:creationId xmlns:a16="http://schemas.microsoft.com/office/drawing/2014/main" xmlns="" id="{AE591025-B5F6-4905-B56A-7834A2699915}"/>
              </a:ext>
            </a:extLst>
          </p:cNvPr>
          <p:cNvSpPr>
            <a:spLocks noGrp="1"/>
          </p:cNvSpPr>
          <p:nvPr>
            <p:ph type="sldNum" sz="quarter" idx="12"/>
          </p:nvPr>
        </p:nvSpPr>
        <p:spPr/>
        <p:txBody>
          <a:bodyPr/>
          <a:lstStyle/>
          <a:p>
            <a:fld id="{F470E458-E7C2-4395-B75D-476A174CEE45}" type="slidenum">
              <a:rPr lang="en-US" noProof="0" smtClean="0"/>
              <a:pPr/>
              <a:t>9</a:t>
            </a:fld>
            <a:endParaRPr lang="en-US" noProof="0" dirty="0"/>
          </a:p>
        </p:txBody>
      </p:sp>
      <p:sp>
        <p:nvSpPr>
          <p:cNvPr id="8" name="TextBox 7">
            <a:extLst>
              <a:ext uri="{FF2B5EF4-FFF2-40B4-BE49-F238E27FC236}">
                <a16:creationId xmlns:a16="http://schemas.microsoft.com/office/drawing/2014/main" xmlns="" id="{C9F527AF-C480-447C-9905-2015AF9D7545}"/>
              </a:ext>
            </a:extLst>
          </p:cNvPr>
          <p:cNvSpPr txBox="1"/>
          <p:nvPr/>
        </p:nvSpPr>
        <p:spPr>
          <a:xfrm>
            <a:off x="402843" y="4850341"/>
            <a:ext cx="5435249" cy="1938992"/>
          </a:xfrm>
          <a:prstGeom prst="rect">
            <a:avLst/>
          </a:prstGeom>
          <a:noFill/>
        </p:spPr>
        <p:txBody>
          <a:bodyPr wrap="square" rtlCol="0">
            <a:spAutoFit/>
          </a:bodyPr>
          <a:lstStyle/>
          <a:p>
            <a:r>
              <a:rPr lang="en-US" sz="2000" b="1" dirty="0"/>
              <a:t>Let’s do the dB connectivity on the contact form where the user filled the required fields after submission of the form it goes on the query table in database and from there a complaint id will be generated for the user for future use.</a:t>
            </a:r>
            <a:endParaRPr lang="en-IN" sz="2000" b="1" dirty="0"/>
          </a:p>
        </p:txBody>
      </p:sp>
      <p:pic>
        <p:nvPicPr>
          <p:cNvPr id="11" name="Content Placeholder 6">
            <a:extLst>
              <a:ext uri="{FF2B5EF4-FFF2-40B4-BE49-F238E27FC236}">
                <a16:creationId xmlns:a16="http://schemas.microsoft.com/office/drawing/2014/main" xmlns="" id="{7E79C67E-F5FD-4323-85D2-7C4B4614FCEC}"/>
              </a:ext>
            </a:extLst>
          </p:cNvPr>
          <p:cNvPicPr>
            <a:picLocks noGrp="1" noChangeAspect="1"/>
          </p:cNvPicPr>
          <p:nvPr>
            <p:ph sz="half" idx="1"/>
          </p:nvPr>
        </p:nvPicPr>
        <p:blipFill rotWithShape="1">
          <a:blip r:embed="rId2"/>
          <a:srcRect l="7198" t="5046" r="10933" b="9822"/>
          <a:stretch/>
        </p:blipFill>
        <p:spPr>
          <a:xfrm>
            <a:off x="513832" y="704696"/>
            <a:ext cx="10895806" cy="40132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xmlns="" id="{2400A45E-4EF2-45FB-BDE6-48EF5E83230A}"/>
              </a:ext>
            </a:extLst>
          </p:cNvPr>
          <p:cNvPicPr>
            <a:picLocks noChangeAspect="1"/>
          </p:cNvPicPr>
          <p:nvPr/>
        </p:nvPicPr>
        <p:blipFill rotWithShape="1">
          <a:blip r:embed="rId3"/>
          <a:srcRect t="5794"/>
          <a:stretch/>
        </p:blipFill>
        <p:spPr>
          <a:xfrm>
            <a:off x="6353910" y="4799534"/>
            <a:ext cx="4206240" cy="2046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320912035"/>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2.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0</TotalTime>
  <Words>751</Words>
  <Application>Microsoft Office PowerPoint</Application>
  <PresentationFormat>Custom</PresentationFormat>
  <Paragraphs>130</Paragraphs>
  <Slides>19</Slides>
  <Notes>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Online Restaurant System</vt:lpstr>
      <vt:lpstr>CONTENTS</vt:lpstr>
      <vt:lpstr>Introduction</vt:lpstr>
      <vt:lpstr>HOMEPAGE</vt:lpstr>
      <vt:lpstr>Slide 5</vt:lpstr>
      <vt:lpstr>Form Validation</vt:lpstr>
      <vt:lpstr>Form Validation (cont.)</vt:lpstr>
      <vt:lpstr>Registration Form Database </vt:lpstr>
      <vt:lpstr>Forms With DB Connectivity </vt:lpstr>
      <vt:lpstr>Forms With DB Connectivity (cont.)</vt:lpstr>
      <vt:lpstr>Sub Menu Database</vt:lpstr>
      <vt:lpstr>Item Cart(using Sessions) </vt:lpstr>
      <vt:lpstr>Sample Code (Login)</vt:lpstr>
      <vt:lpstr>Sample Code Login(cont.)</vt:lpstr>
      <vt:lpstr>Sample Code Login(cont.)</vt:lpstr>
      <vt:lpstr>User Profile</vt:lpstr>
      <vt:lpstr>Future Enhancements</vt:lpstr>
      <vt:lpstr>Conclusion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2020-05-13T05:57:33Z</dcterms:created>
  <dcterms:modified xsi:type="dcterms:W3CDTF">2021-07-15T19:47:37Z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